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21"/>
  </p:notesMasterIdLst>
  <p:sldIdLst>
    <p:sldId id="261" r:id="rId2"/>
    <p:sldId id="292" r:id="rId3"/>
    <p:sldId id="289" r:id="rId4"/>
    <p:sldId id="290" r:id="rId5"/>
    <p:sldId id="291" r:id="rId6"/>
    <p:sldId id="262" r:id="rId7"/>
    <p:sldId id="263" r:id="rId8"/>
    <p:sldId id="264" r:id="rId9"/>
    <p:sldId id="265" r:id="rId10"/>
    <p:sldId id="286" r:id="rId11"/>
    <p:sldId id="269" r:id="rId12"/>
    <p:sldId id="271" r:id="rId13"/>
    <p:sldId id="273" r:id="rId14"/>
    <p:sldId id="287" r:id="rId15"/>
    <p:sldId id="275" r:id="rId16"/>
    <p:sldId id="279" r:id="rId17"/>
    <p:sldId id="281" r:id="rId18"/>
    <p:sldId id="283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03FF6-B01E-48C9-8703-9613467A9B2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1B467-3126-4B84-BC4C-6E85ED251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81107-96C2-432C-9B2F-F494A453EE2B}" type="slidenum">
              <a:rPr lang="en-US"/>
              <a:pPr/>
              <a:t>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3C234-8EC7-4390-849D-0D5F3CA14434}" type="slidenum">
              <a:rPr lang="en-US"/>
              <a:pPr/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2ABE7-7BFD-4A06-B871-F1015E2C8A31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29E6B6-D777-4E8B-B1B4-B1A7D2792581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CDD97-EC3F-455E-B2E3-AB8D8D1D93E5}" type="slidenum">
              <a:rPr lang="en-US"/>
              <a:pPr/>
              <a:t>18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33E87-8D7A-4FBE-8E3B-A836BF317D19}" type="slidenum">
              <a:rPr lang="en-US"/>
              <a:pPr/>
              <a:t>5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F9444-2D89-404A-AD16-EA1D90BA8CA6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5C021-9B0D-4C44-BE00-F9C0805209AE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EE1BB-A1B5-46E7-9315-0FD9A5324A40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Hitler holding Nazi Flag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2CF2B-1BE7-42E2-9339-704B278B7FC6}" type="slidenum">
              <a:rPr lang="en-US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DDC29-E628-4C0D-B209-B97298566E67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C643C-FC17-4092-B3DD-02E61147C006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F7CF7-8C85-4C75-9AD6-572E86EE37C5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528F0-C1A1-4DF9-9EB8-A14514DBF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9C386B-B8B4-4B83-915D-E86619F78FFD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F16E09-05AB-451A-B4ED-0170110D8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My%20Videos/WWII/Imprisonment_and__i_Mein_Kampf__i_.as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My%20Videos/WWII/hitler%20early%20years.a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../My%20Videos/WWII/Communism_and_Fascism.as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76425"/>
            <a:ext cx="7772400" cy="13493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Clouds of war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Rise of Dictators</a:t>
            </a:r>
          </a:p>
        </p:txBody>
      </p:sp>
    </p:spTree>
  </p:cSld>
  <p:clrMapOvr>
    <a:masterClrMapping/>
  </p:clrMapOvr>
  <p:transition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 action="ppaction://hlinkfile"/>
              </a:rPr>
              <a:t>..\..\My Videos\WWII\</a:t>
            </a:r>
            <a:r>
              <a:rPr lang="en-US" dirty="0" err="1" smtClean="0">
                <a:hlinkClick r:id="rId2" action="ppaction://hlinkfile"/>
              </a:rPr>
              <a:t>Imprisonment_and__i_Mein_Kampf__i_.asf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He said that democracy was a fraud, and the only good government was a dictatorship.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He said that Christianity was a fraud created by the Jews to make cowards out of the master race.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Most people outside Germany did not take Hitler seriously, but inside Germany millions were joining the Nationalist Socialist Party (Nazi)</a:t>
            </a:r>
          </a:p>
        </p:txBody>
      </p:sp>
    </p:spTree>
  </p:cSld>
  <p:clrMapOvr>
    <a:masterClrMapping/>
  </p:clrMapOvr>
  <p:transition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The people inside Germany resented the Treaty of Versailles  and the reparations they had to pay.</a:t>
            </a:r>
          </a:p>
          <a:p>
            <a:pPr eaLnBrk="1" hangingPunct="1">
              <a:defRPr/>
            </a:pPr>
            <a:r>
              <a:rPr lang="en-US" sz="2800" b="1" smtClean="0"/>
              <a:t>As a result of the heavy payments they had to pay inflation ran wild.</a:t>
            </a:r>
          </a:p>
          <a:p>
            <a:pPr eaLnBrk="1" hangingPunct="1">
              <a:defRPr/>
            </a:pPr>
            <a:r>
              <a:rPr lang="en-US" sz="2800" b="1" smtClean="0"/>
              <a:t>Money lost its value so quick that wages had to be paid every 24 hours.</a:t>
            </a:r>
          </a:p>
          <a:p>
            <a:pPr eaLnBrk="1" hangingPunct="1">
              <a:defRPr/>
            </a:pPr>
            <a:r>
              <a:rPr lang="en-US" sz="2800" b="1" smtClean="0"/>
              <a:t>Peoples life savings became worthless.</a:t>
            </a:r>
          </a:p>
        </p:txBody>
      </p:sp>
    </p:spTree>
  </p:cSld>
  <p:clrMapOvr>
    <a:masterClrMapping/>
  </p:clrMapOvr>
  <p:transition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He organized spectacular meetings with swastika flags flying and thousands of people listened to his hour long speeches of hate and glory.</a:t>
            </a:r>
          </a:p>
          <a:p>
            <a:pPr eaLnBrk="1" hangingPunct="1">
              <a:defRPr/>
            </a:pPr>
            <a:r>
              <a:rPr lang="en-US" sz="2800" b="1" dirty="0" smtClean="0"/>
              <a:t>His thugs beat up and assassinated his political opponents.  He sent millions to concentration camps.</a:t>
            </a:r>
          </a:p>
          <a:p>
            <a:pPr eaLnBrk="1" hangingPunct="1">
              <a:defRPr/>
            </a:pPr>
            <a:r>
              <a:rPr lang="en-US" sz="2800" b="1" dirty="0" smtClean="0"/>
              <a:t>The Germans made Hitler their god. </a:t>
            </a:r>
          </a:p>
        </p:txBody>
      </p:sp>
    </p:spTree>
  </p:cSld>
  <p:clrMapOvr>
    <a:masterClrMapping/>
  </p:clrMapOvr>
  <p:transition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..\..\My Videos\WWII\</a:t>
            </a:r>
            <a:r>
              <a:rPr lang="en-US" dirty="0" err="1" smtClean="0">
                <a:hlinkClick r:id="rId2" action="ppaction://hlinkfile"/>
              </a:rPr>
              <a:t>hitler</a:t>
            </a:r>
            <a:r>
              <a:rPr lang="en-US" dirty="0" smtClean="0">
                <a:hlinkClick r:id="rId2" action="ppaction://hlinkfile"/>
              </a:rPr>
              <a:t> early years.asx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3796" name="Picture 4" descr="german rally for nazism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1588"/>
            <a:ext cx="9144000" cy="6859588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folHlink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/>
              <a:t>Benito Mussolini</a:t>
            </a:r>
            <a:r>
              <a:rPr lang="en-US" sz="2000" dirty="0" smtClean="0"/>
              <a:t> led the Italian government by 1922.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He encouraged the use of violence against Socialists and Communists, whom many Italians blamed for the chaos of postwar Italy.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He gained wide support for his views.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Angry over the Treaty of Versailles, he founded the National Fascist Party.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Fascism stressed the glory of the state—the rights and concerns of individuals were of little importance.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 “All within the state, nothing outside the state, nothing against the state.”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Established a </a:t>
            </a:r>
            <a:r>
              <a:rPr lang="en-US" sz="2000" b="1" dirty="0" smtClean="0"/>
              <a:t>dictatorship </a:t>
            </a:r>
            <a:r>
              <a:rPr lang="en-US" sz="2000" dirty="0" smtClean="0"/>
              <a:t>that allowed no other political parties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Had total control over daily life in a </a:t>
            </a:r>
            <a:r>
              <a:rPr lang="en-US" sz="2000" b="1" dirty="0" smtClean="0"/>
              <a:t>totalitarian</a:t>
            </a:r>
            <a:r>
              <a:rPr lang="en-US" sz="2000" dirty="0" smtClean="0"/>
              <a:t> regime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1447800"/>
            <a:ext cx="2965450" cy="5410200"/>
          </a:xfrm>
          <a:prstGeom prst="rect">
            <a:avLst/>
          </a:prstGeom>
          <a:solidFill>
            <a:srgbClr val="3366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99"/>
                </a:solidFill>
              </a:rPr>
              <a:t>Spain</a:t>
            </a:r>
            <a:endParaRPr lang="en-US">
              <a:solidFill>
                <a:srgbClr val="FFFF99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Spain erupted into civil war during the 1930s.</a:t>
            </a: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General</a:t>
            </a:r>
            <a:r>
              <a:rPr lang="en-US" sz="1600" b="1">
                <a:solidFill>
                  <a:srgbClr val="FFFF99"/>
                </a:solidFill>
              </a:rPr>
              <a:t> Francisco Franco</a:t>
            </a:r>
            <a:r>
              <a:rPr lang="en-US" sz="1600">
                <a:solidFill>
                  <a:srgbClr val="FFFF99"/>
                </a:solidFill>
              </a:rPr>
              <a:t> came to power during this conflict.</a:t>
            </a: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He was a fascist.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971800" y="1600200"/>
            <a:ext cx="2590800" cy="5257800"/>
          </a:xfrm>
          <a:prstGeom prst="rect">
            <a:avLst/>
          </a:prstGeom>
          <a:solidFill>
            <a:srgbClr val="66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99"/>
                </a:solidFill>
              </a:rPr>
              <a:t>Soviet Union</a:t>
            </a:r>
            <a:endParaRPr lang="en-US" sz="1600">
              <a:solidFill>
                <a:srgbClr val="FFFF99"/>
              </a:solidFill>
            </a:endParaRP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Communism and fascism represent opposite political extremes.</a:t>
            </a: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Yet, under </a:t>
            </a:r>
            <a:r>
              <a:rPr lang="en-US" sz="1600" b="1">
                <a:solidFill>
                  <a:srgbClr val="FFFF99"/>
                </a:solidFill>
              </a:rPr>
              <a:t>Joseph Stalin</a:t>
            </a:r>
            <a:r>
              <a:rPr lang="en-US" sz="1600">
                <a:solidFill>
                  <a:srgbClr val="FFFF99"/>
                </a:solidFill>
              </a:rPr>
              <a:t>, communism was similar to fascism. He crushed all political opposition.</a:t>
            </a: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Stalin dominated all areas of Soviet life.</a:t>
            </a: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One of the era’s most notorious totalitarian dictators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en-US" sz="4200" smtClean="0"/>
              <a:t>Other Totalitarian Regimes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3348038"/>
            <a:ext cx="1603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895600"/>
            <a:ext cx="16033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3802063"/>
            <a:ext cx="1603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715000" y="1524000"/>
            <a:ext cx="2895600" cy="5334000"/>
          </a:xfrm>
          <a:prstGeom prst="rect">
            <a:avLst/>
          </a:prstGeom>
          <a:solidFill>
            <a:srgbClr val="336633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99"/>
                </a:solidFill>
              </a:rPr>
              <a:t>Japan</a:t>
            </a:r>
            <a:r>
              <a:rPr lang="en-US" sz="2000">
                <a:solidFill>
                  <a:srgbClr val="FFFF99"/>
                </a:solidFill>
              </a:rPr>
              <a:t> </a:t>
            </a:r>
          </a:p>
          <a:p>
            <a:pPr marL="228600" indent="-228600" eaLnBrk="1" hangingPunct="1">
              <a:spcBef>
                <a:spcPct val="5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Torn apart by political and economic conflict </a:t>
            </a: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Military leaders used violence to gain control over the government.</a:t>
            </a:r>
          </a:p>
          <a:p>
            <a:pPr marL="228600" indent="-228600" eaLnBrk="1" hangingPunct="1">
              <a:spcBef>
                <a:spcPct val="30000"/>
              </a:spcBef>
              <a:buFontTx/>
              <a:buChar char="•"/>
            </a:pPr>
            <a:r>
              <a:rPr lang="en-US" sz="1600">
                <a:solidFill>
                  <a:srgbClr val="FFFF99"/>
                </a:solidFill>
              </a:rPr>
              <a:t>They were inspired by nationalistic dreams of Japanese greatness. </a:t>
            </a:r>
          </a:p>
        </p:txBody>
      </p:sp>
      <p:sp>
        <p:nvSpPr>
          <p:cNvPr id="9" name="SMARTInkAnnotation0"/>
          <p:cNvSpPr/>
          <p:nvPr/>
        </p:nvSpPr>
        <p:spPr>
          <a:xfrm>
            <a:off x="6172932" y="1508773"/>
            <a:ext cx="1473535" cy="444963"/>
          </a:xfrm>
          <a:custGeom>
            <a:avLst/>
            <a:gdLst/>
            <a:ahLst/>
            <a:cxnLst/>
            <a:rect l="0" t="0" r="0" b="0"/>
            <a:pathLst>
              <a:path w="1473535" h="444963">
                <a:moveTo>
                  <a:pt x="353597" y="388607"/>
                </a:moveTo>
                <a:lnTo>
                  <a:pt x="353597" y="377316"/>
                </a:lnTo>
                <a:lnTo>
                  <a:pt x="398699" y="377178"/>
                </a:lnTo>
                <a:lnTo>
                  <a:pt x="402716" y="377178"/>
                </a:lnTo>
                <a:lnTo>
                  <a:pt x="406663" y="378448"/>
                </a:lnTo>
                <a:lnTo>
                  <a:pt x="414436" y="383245"/>
                </a:lnTo>
                <a:lnTo>
                  <a:pt x="425510" y="386224"/>
                </a:lnTo>
                <a:lnTo>
                  <a:pt x="468191" y="388397"/>
                </a:lnTo>
                <a:lnTo>
                  <a:pt x="686670" y="388607"/>
                </a:lnTo>
                <a:lnTo>
                  <a:pt x="742428" y="397653"/>
                </a:lnTo>
                <a:lnTo>
                  <a:pt x="781911" y="399566"/>
                </a:lnTo>
                <a:lnTo>
                  <a:pt x="884927" y="399995"/>
                </a:lnTo>
                <a:lnTo>
                  <a:pt x="929422" y="393956"/>
                </a:lnTo>
                <a:lnTo>
                  <a:pt x="968712" y="390192"/>
                </a:lnTo>
                <a:lnTo>
                  <a:pt x="1017391" y="381065"/>
                </a:lnTo>
                <a:lnTo>
                  <a:pt x="1058559" y="377059"/>
                </a:lnTo>
                <a:lnTo>
                  <a:pt x="1095452" y="368393"/>
                </a:lnTo>
                <a:lnTo>
                  <a:pt x="1130513" y="359052"/>
                </a:lnTo>
                <a:lnTo>
                  <a:pt x="1166302" y="354450"/>
                </a:lnTo>
                <a:lnTo>
                  <a:pt x="1207244" y="344337"/>
                </a:lnTo>
                <a:lnTo>
                  <a:pt x="1232105" y="332525"/>
                </a:lnTo>
                <a:lnTo>
                  <a:pt x="1261456" y="317662"/>
                </a:lnTo>
                <a:lnTo>
                  <a:pt x="1292306" y="305215"/>
                </a:lnTo>
                <a:lnTo>
                  <a:pt x="1325576" y="293484"/>
                </a:lnTo>
                <a:lnTo>
                  <a:pt x="1344812" y="282407"/>
                </a:lnTo>
                <a:lnTo>
                  <a:pt x="1361827" y="270287"/>
                </a:lnTo>
                <a:lnTo>
                  <a:pt x="1377856" y="260667"/>
                </a:lnTo>
                <a:lnTo>
                  <a:pt x="1401160" y="248111"/>
                </a:lnTo>
                <a:lnTo>
                  <a:pt x="1416504" y="236841"/>
                </a:lnTo>
                <a:lnTo>
                  <a:pt x="1430520" y="224635"/>
                </a:lnTo>
                <a:lnTo>
                  <a:pt x="1440983" y="214977"/>
                </a:lnTo>
                <a:lnTo>
                  <a:pt x="1454014" y="202400"/>
                </a:lnTo>
                <a:lnTo>
                  <a:pt x="1462008" y="191125"/>
                </a:lnTo>
                <a:lnTo>
                  <a:pt x="1468524" y="178917"/>
                </a:lnTo>
                <a:lnTo>
                  <a:pt x="1471420" y="169258"/>
                </a:lnTo>
                <a:lnTo>
                  <a:pt x="1473051" y="156680"/>
                </a:lnTo>
                <a:lnTo>
                  <a:pt x="1473433" y="145405"/>
                </a:lnTo>
                <a:lnTo>
                  <a:pt x="1473534" y="138842"/>
                </a:lnTo>
                <a:lnTo>
                  <a:pt x="1471062" y="131927"/>
                </a:lnTo>
                <a:lnTo>
                  <a:pt x="1466874" y="124777"/>
                </a:lnTo>
                <a:lnTo>
                  <a:pt x="1456717" y="111329"/>
                </a:lnTo>
                <a:lnTo>
                  <a:pt x="1447970" y="101119"/>
                </a:lnTo>
                <a:lnTo>
                  <a:pt x="1436461" y="88961"/>
                </a:lnTo>
                <a:lnTo>
                  <a:pt x="1422881" y="76361"/>
                </a:lnTo>
                <a:lnTo>
                  <a:pt x="1408378" y="66527"/>
                </a:lnTo>
                <a:lnTo>
                  <a:pt x="1379865" y="53851"/>
                </a:lnTo>
                <a:lnTo>
                  <a:pt x="1347287" y="42052"/>
                </a:lnTo>
                <a:lnTo>
                  <a:pt x="1313504" y="30513"/>
                </a:lnTo>
                <a:lnTo>
                  <a:pt x="1273297" y="25118"/>
                </a:lnTo>
                <a:lnTo>
                  <a:pt x="1214199" y="15440"/>
                </a:lnTo>
                <a:lnTo>
                  <a:pt x="1168802" y="11339"/>
                </a:lnTo>
                <a:lnTo>
                  <a:pt x="1123177" y="3915"/>
                </a:lnTo>
                <a:lnTo>
                  <a:pt x="1092719" y="1732"/>
                </a:lnTo>
                <a:lnTo>
                  <a:pt x="1058863" y="762"/>
                </a:lnTo>
                <a:lnTo>
                  <a:pt x="882658" y="0"/>
                </a:lnTo>
                <a:lnTo>
                  <a:pt x="844852" y="3379"/>
                </a:lnTo>
                <a:lnTo>
                  <a:pt x="806883" y="9114"/>
                </a:lnTo>
                <a:lnTo>
                  <a:pt x="768841" y="15897"/>
                </a:lnTo>
                <a:lnTo>
                  <a:pt x="730767" y="19758"/>
                </a:lnTo>
                <a:lnTo>
                  <a:pt x="691408" y="22744"/>
                </a:lnTo>
                <a:lnTo>
                  <a:pt x="648516" y="28304"/>
                </a:lnTo>
                <a:lnTo>
                  <a:pt x="610826" y="35009"/>
                </a:lnTo>
                <a:lnTo>
                  <a:pt x="574601" y="43492"/>
                </a:lnTo>
                <a:lnTo>
                  <a:pt x="496030" y="66248"/>
                </a:lnTo>
                <a:lnTo>
                  <a:pt x="461351" y="76426"/>
                </a:lnTo>
                <a:lnTo>
                  <a:pt x="407396" y="95166"/>
                </a:lnTo>
                <a:lnTo>
                  <a:pt x="374545" y="104942"/>
                </a:lnTo>
                <a:lnTo>
                  <a:pt x="343011" y="116907"/>
                </a:lnTo>
                <a:lnTo>
                  <a:pt x="312062" y="130691"/>
                </a:lnTo>
                <a:lnTo>
                  <a:pt x="281374" y="145284"/>
                </a:lnTo>
                <a:lnTo>
                  <a:pt x="250801" y="156850"/>
                </a:lnTo>
                <a:lnTo>
                  <a:pt x="221550" y="167494"/>
                </a:lnTo>
                <a:lnTo>
                  <a:pt x="195850" y="180691"/>
                </a:lnTo>
                <a:lnTo>
                  <a:pt x="183662" y="189036"/>
                </a:lnTo>
                <a:lnTo>
                  <a:pt x="171727" y="198410"/>
                </a:lnTo>
                <a:lnTo>
                  <a:pt x="159960" y="208468"/>
                </a:lnTo>
                <a:lnTo>
                  <a:pt x="148306" y="217715"/>
                </a:lnTo>
                <a:lnTo>
                  <a:pt x="136727" y="226419"/>
                </a:lnTo>
                <a:lnTo>
                  <a:pt x="113701" y="242863"/>
                </a:lnTo>
                <a:lnTo>
                  <a:pt x="90767" y="258638"/>
                </a:lnTo>
                <a:lnTo>
                  <a:pt x="80587" y="266401"/>
                </a:lnTo>
                <a:lnTo>
                  <a:pt x="71260" y="274116"/>
                </a:lnTo>
                <a:lnTo>
                  <a:pt x="62503" y="281800"/>
                </a:lnTo>
                <a:lnTo>
                  <a:pt x="54124" y="289462"/>
                </a:lnTo>
                <a:lnTo>
                  <a:pt x="38041" y="304749"/>
                </a:lnTo>
                <a:lnTo>
                  <a:pt x="31466" y="312382"/>
                </a:lnTo>
                <a:lnTo>
                  <a:pt x="25814" y="320010"/>
                </a:lnTo>
                <a:lnTo>
                  <a:pt x="20775" y="327636"/>
                </a:lnTo>
                <a:lnTo>
                  <a:pt x="16146" y="335259"/>
                </a:lnTo>
                <a:lnTo>
                  <a:pt x="11789" y="342882"/>
                </a:lnTo>
                <a:lnTo>
                  <a:pt x="7615" y="350503"/>
                </a:lnTo>
                <a:lnTo>
                  <a:pt x="4833" y="358125"/>
                </a:lnTo>
                <a:lnTo>
                  <a:pt x="2977" y="365745"/>
                </a:lnTo>
                <a:lnTo>
                  <a:pt x="1741" y="373366"/>
                </a:lnTo>
                <a:lnTo>
                  <a:pt x="367" y="385220"/>
                </a:lnTo>
                <a:lnTo>
                  <a:pt x="0" y="390158"/>
                </a:lnTo>
                <a:lnTo>
                  <a:pt x="1026" y="394721"/>
                </a:lnTo>
                <a:lnTo>
                  <a:pt x="7267" y="407211"/>
                </a:lnTo>
                <a:lnTo>
                  <a:pt x="9173" y="415079"/>
                </a:lnTo>
                <a:lnTo>
                  <a:pt x="12221" y="418955"/>
                </a:lnTo>
                <a:lnTo>
                  <a:pt x="22381" y="426648"/>
                </a:lnTo>
                <a:lnTo>
                  <a:pt x="35363" y="430914"/>
                </a:lnTo>
                <a:lnTo>
                  <a:pt x="49600" y="434080"/>
                </a:lnTo>
                <a:lnTo>
                  <a:pt x="73165" y="441732"/>
                </a:lnTo>
                <a:lnTo>
                  <a:pt x="114618" y="444962"/>
                </a:lnTo>
                <a:lnTo>
                  <a:pt x="138165" y="444133"/>
                </a:lnTo>
                <a:lnTo>
                  <a:pt x="181251" y="437797"/>
                </a:lnTo>
                <a:lnTo>
                  <a:pt x="215616" y="435869"/>
                </a:lnTo>
                <a:lnTo>
                  <a:pt x="248669" y="431626"/>
                </a:lnTo>
                <a:lnTo>
                  <a:pt x="445869" y="396180"/>
                </a:lnTo>
                <a:lnTo>
                  <a:pt x="513863" y="384783"/>
                </a:lnTo>
                <a:lnTo>
                  <a:pt x="559447" y="380557"/>
                </a:lnTo>
                <a:lnTo>
                  <a:pt x="602566" y="377409"/>
                </a:lnTo>
                <a:lnTo>
                  <a:pt x="621177" y="374792"/>
                </a:lnTo>
                <a:lnTo>
                  <a:pt x="673637" y="3657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"/>
          <p:cNvSpPr/>
          <p:nvPr/>
        </p:nvSpPr>
        <p:spPr>
          <a:xfrm>
            <a:off x="5646420" y="2548890"/>
            <a:ext cx="297181" cy="411480"/>
          </a:xfrm>
          <a:custGeom>
            <a:avLst/>
            <a:gdLst/>
            <a:ahLst/>
            <a:cxnLst/>
            <a:rect l="0" t="0" r="0" b="0"/>
            <a:pathLst>
              <a:path w="297181" h="411480">
                <a:moveTo>
                  <a:pt x="297180" y="0"/>
                </a:moveTo>
                <a:lnTo>
                  <a:pt x="287338" y="0"/>
                </a:lnTo>
                <a:lnTo>
                  <a:pt x="286808" y="1270"/>
                </a:lnTo>
                <a:lnTo>
                  <a:pt x="286220" y="6068"/>
                </a:lnTo>
                <a:lnTo>
                  <a:pt x="284793" y="9125"/>
                </a:lnTo>
                <a:lnTo>
                  <a:pt x="277986" y="19496"/>
                </a:lnTo>
                <a:lnTo>
                  <a:pt x="274136" y="30612"/>
                </a:lnTo>
                <a:lnTo>
                  <a:pt x="265516" y="43219"/>
                </a:lnTo>
                <a:lnTo>
                  <a:pt x="258553" y="55615"/>
                </a:lnTo>
                <a:lnTo>
                  <a:pt x="247493" y="76874"/>
                </a:lnTo>
                <a:lnTo>
                  <a:pt x="242465" y="84269"/>
                </a:lnTo>
                <a:lnTo>
                  <a:pt x="236573" y="91739"/>
                </a:lnTo>
                <a:lnTo>
                  <a:pt x="230106" y="99259"/>
                </a:lnTo>
                <a:lnTo>
                  <a:pt x="224523" y="106813"/>
                </a:lnTo>
                <a:lnTo>
                  <a:pt x="219532" y="114388"/>
                </a:lnTo>
                <a:lnTo>
                  <a:pt x="214934" y="121979"/>
                </a:lnTo>
                <a:lnTo>
                  <a:pt x="209329" y="129579"/>
                </a:lnTo>
                <a:lnTo>
                  <a:pt x="203053" y="137186"/>
                </a:lnTo>
                <a:lnTo>
                  <a:pt x="196328" y="144797"/>
                </a:lnTo>
                <a:lnTo>
                  <a:pt x="190575" y="153681"/>
                </a:lnTo>
                <a:lnTo>
                  <a:pt x="185470" y="163414"/>
                </a:lnTo>
                <a:lnTo>
                  <a:pt x="180796" y="173713"/>
                </a:lnTo>
                <a:lnTo>
                  <a:pt x="175140" y="183118"/>
                </a:lnTo>
                <a:lnTo>
                  <a:pt x="168830" y="191929"/>
                </a:lnTo>
                <a:lnTo>
                  <a:pt x="162084" y="200342"/>
                </a:lnTo>
                <a:lnTo>
                  <a:pt x="156316" y="208491"/>
                </a:lnTo>
                <a:lnTo>
                  <a:pt x="151200" y="216464"/>
                </a:lnTo>
                <a:lnTo>
                  <a:pt x="146520" y="224319"/>
                </a:lnTo>
                <a:lnTo>
                  <a:pt x="134546" y="243207"/>
                </a:lnTo>
                <a:lnTo>
                  <a:pt x="127798" y="253578"/>
                </a:lnTo>
                <a:lnTo>
                  <a:pt x="120758" y="263032"/>
                </a:lnTo>
                <a:lnTo>
                  <a:pt x="113525" y="271874"/>
                </a:lnTo>
                <a:lnTo>
                  <a:pt x="106163" y="280309"/>
                </a:lnTo>
                <a:lnTo>
                  <a:pt x="99985" y="288473"/>
                </a:lnTo>
                <a:lnTo>
                  <a:pt x="94597" y="296455"/>
                </a:lnTo>
                <a:lnTo>
                  <a:pt x="89734" y="304316"/>
                </a:lnTo>
                <a:lnTo>
                  <a:pt x="70755" y="333584"/>
                </a:lnTo>
                <a:lnTo>
                  <a:pt x="64950" y="343039"/>
                </a:lnTo>
                <a:lnTo>
                  <a:pt x="59809" y="351882"/>
                </a:lnTo>
                <a:lnTo>
                  <a:pt x="55113" y="360318"/>
                </a:lnTo>
                <a:lnTo>
                  <a:pt x="49442" y="367212"/>
                </a:lnTo>
                <a:lnTo>
                  <a:pt x="43121" y="373078"/>
                </a:lnTo>
                <a:lnTo>
                  <a:pt x="36368" y="378258"/>
                </a:lnTo>
                <a:lnTo>
                  <a:pt x="30595" y="382982"/>
                </a:lnTo>
                <a:lnTo>
                  <a:pt x="25476" y="387401"/>
                </a:lnTo>
                <a:lnTo>
                  <a:pt x="16402" y="395698"/>
                </a:lnTo>
                <a:lnTo>
                  <a:pt x="0" y="4114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"/>
          <p:cNvSpPr/>
          <p:nvPr/>
        </p:nvSpPr>
        <p:spPr>
          <a:xfrm>
            <a:off x="5749290" y="2583180"/>
            <a:ext cx="262890" cy="365761"/>
          </a:xfrm>
          <a:custGeom>
            <a:avLst/>
            <a:gdLst/>
            <a:ahLst/>
            <a:cxnLst/>
            <a:rect l="0" t="0" r="0" b="0"/>
            <a:pathLst>
              <a:path w="262890" h="365761">
                <a:moveTo>
                  <a:pt x="0" y="0"/>
                </a:moveTo>
                <a:lnTo>
                  <a:pt x="17027" y="17027"/>
                </a:lnTo>
                <a:lnTo>
                  <a:pt x="21511" y="22781"/>
                </a:lnTo>
                <a:lnTo>
                  <a:pt x="27041" y="30427"/>
                </a:lnTo>
                <a:lnTo>
                  <a:pt x="33267" y="39335"/>
                </a:lnTo>
                <a:lnTo>
                  <a:pt x="38688" y="46543"/>
                </a:lnTo>
                <a:lnTo>
                  <a:pt x="43572" y="52619"/>
                </a:lnTo>
                <a:lnTo>
                  <a:pt x="48098" y="57939"/>
                </a:lnTo>
                <a:lnTo>
                  <a:pt x="52385" y="64026"/>
                </a:lnTo>
                <a:lnTo>
                  <a:pt x="56513" y="70624"/>
                </a:lnTo>
                <a:lnTo>
                  <a:pt x="60535" y="77563"/>
                </a:lnTo>
                <a:lnTo>
                  <a:pt x="68391" y="92045"/>
                </a:lnTo>
                <a:lnTo>
                  <a:pt x="72264" y="99463"/>
                </a:lnTo>
                <a:lnTo>
                  <a:pt x="77386" y="106949"/>
                </a:lnTo>
                <a:lnTo>
                  <a:pt x="83340" y="114479"/>
                </a:lnTo>
                <a:lnTo>
                  <a:pt x="89850" y="122039"/>
                </a:lnTo>
                <a:lnTo>
                  <a:pt x="95460" y="129619"/>
                </a:lnTo>
                <a:lnTo>
                  <a:pt x="100470" y="137213"/>
                </a:lnTo>
                <a:lnTo>
                  <a:pt x="105080" y="144815"/>
                </a:lnTo>
                <a:lnTo>
                  <a:pt x="109423" y="152423"/>
                </a:lnTo>
                <a:lnTo>
                  <a:pt x="117635" y="167650"/>
                </a:lnTo>
                <a:lnTo>
                  <a:pt x="122874" y="175267"/>
                </a:lnTo>
                <a:lnTo>
                  <a:pt x="128905" y="182884"/>
                </a:lnTo>
                <a:lnTo>
                  <a:pt x="135466" y="190503"/>
                </a:lnTo>
                <a:lnTo>
                  <a:pt x="141111" y="198122"/>
                </a:lnTo>
                <a:lnTo>
                  <a:pt x="146143" y="205741"/>
                </a:lnTo>
                <a:lnTo>
                  <a:pt x="150769" y="213360"/>
                </a:lnTo>
                <a:lnTo>
                  <a:pt x="155123" y="220980"/>
                </a:lnTo>
                <a:lnTo>
                  <a:pt x="163347" y="236220"/>
                </a:lnTo>
                <a:lnTo>
                  <a:pt x="175116" y="259080"/>
                </a:lnTo>
                <a:lnTo>
                  <a:pt x="180244" y="266700"/>
                </a:lnTo>
                <a:lnTo>
                  <a:pt x="186203" y="274320"/>
                </a:lnTo>
                <a:lnTo>
                  <a:pt x="192714" y="281940"/>
                </a:lnTo>
                <a:lnTo>
                  <a:pt x="198326" y="288290"/>
                </a:lnTo>
                <a:lnTo>
                  <a:pt x="207948" y="298732"/>
                </a:lnTo>
                <a:lnTo>
                  <a:pt x="212293" y="304565"/>
                </a:lnTo>
                <a:lnTo>
                  <a:pt x="216458" y="310993"/>
                </a:lnTo>
                <a:lnTo>
                  <a:pt x="220505" y="317819"/>
                </a:lnTo>
                <a:lnTo>
                  <a:pt x="228388" y="328789"/>
                </a:lnTo>
                <a:lnTo>
                  <a:pt x="236125" y="337898"/>
                </a:lnTo>
                <a:lnTo>
                  <a:pt x="243798" y="346180"/>
                </a:lnTo>
                <a:lnTo>
                  <a:pt x="246351" y="350167"/>
                </a:lnTo>
                <a:lnTo>
                  <a:pt x="249189" y="357983"/>
                </a:lnTo>
                <a:lnTo>
                  <a:pt x="251216" y="360575"/>
                </a:lnTo>
                <a:lnTo>
                  <a:pt x="253836" y="362303"/>
                </a:lnTo>
                <a:lnTo>
                  <a:pt x="262889" y="3657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3"/>
          <p:cNvSpPr/>
          <p:nvPr/>
        </p:nvSpPr>
        <p:spPr>
          <a:xfrm>
            <a:off x="5589270" y="2686050"/>
            <a:ext cx="377190" cy="114301"/>
          </a:xfrm>
          <a:custGeom>
            <a:avLst/>
            <a:gdLst/>
            <a:ahLst/>
            <a:cxnLst/>
            <a:rect l="0" t="0" r="0" b="0"/>
            <a:pathLst>
              <a:path w="377190" h="114301">
                <a:moveTo>
                  <a:pt x="0" y="114300"/>
                </a:moveTo>
                <a:lnTo>
                  <a:pt x="6067" y="114300"/>
                </a:lnTo>
                <a:lnTo>
                  <a:pt x="9125" y="113029"/>
                </a:lnTo>
                <a:lnTo>
                  <a:pt x="12433" y="110913"/>
                </a:lnTo>
                <a:lnTo>
                  <a:pt x="15909" y="108232"/>
                </a:lnTo>
                <a:lnTo>
                  <a:pt x="19496" y="106444"/>
                </a:lnTo>
                <a:lnTo>
                  <a:pt x="26867" y="104458"/>
                </a:lnTo>
                <a:lnTo>
                  <a:pt x="37764" y="103576"/>
                </a:lnTo>
                <a:lnTo>
                  <a:pt x="44226" y="103340"/>
                </a:lnTo>
                <a:lnTo>
                  <a:pt x="52344" y="101913"/>
                </a:lnTo>
                <a:lnTo>
                  <a:pt x="61566" y="99692"/>
                </a:lnTo>
                <a:lnTo>
                  <a:pt x="71524" y="96941"/>
                </a:lnTo>
                <a:lnTo>
                  <a:pt x="92748" y="90498"/>
                </a:lnTo>
                <a:lnTo>
                  <a:pt x="171526" y="64715"/>
                </a:lnTo>
                <a:lnTo>
                  <a:pt x="184200" y="60923"/>
                </a:lnTo>
                <a:lnTo>
                  <a:pt x="211830" y="53323"/>
                </a:lnTo>
                <a:lnTo>
                  <a:pt x="269690" y="38096"/>
                </a:lnTo>
                <a:lnTo>
                  <a:pt x="308507" y="26669"/>
                </a:lnTo>
                <a:lnTo>
                  <a:pt x="336927" y="19049"/>
                </a:lnTo>
                <a:lnTo>
                  <a:pt x="347808" y="15239"/>
                </a:lnTo>
                <a:lnTo>
                  <a:pt x="356331" y="11429"/>
                </a:lnTo>
                <a:lnTo>
                  <a:pt x="3771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4"/>
          <p:cNvSpPr/>
          <p:nvPr/>
        </p:nvSpPr>
        <p:spPr>
          <a:xfrm>
            <a:off x="5829300" y="4252019"/>
            <a:ext cx="331471" cy="434282"/>
          </a:xfrm>
          <a:custGeom>
            <a:avLst/>
            <a:gdLst/>
            <a:ahLst/>
            <a:cxnLst/>
            <a:rect l="0" t="0" r="0" b="0"/>
            <a:pathLst>
              <a:path w="331471" h="434282">
                <a:moveTo>
                  <a:pt x="0" y="388561"/>
                </a:moveTo>
                <a:lnTo>
                  <a:pt x="0" y="382493"/>
                </a:lnTo>
                <a:lnTo>
                  <a:pt x="1270" y="379435"/>
                </a:lnTo>
                <a:lnTo>
                  <a:pt x="7854" y="369065"/>
                </a:lnTo>
                <a:lnTo>
                  <a:pt x="11640" y="357949"/>
                </a:lnTo>
                <a:lnTo>
                  <a:pt x="17026" y="350402"/>
                </a:lnTo>
                <a:lnTo>
                  <a:pt x="18970" y="345342"/>
                </a:lnTo>
                <a:lnTo>
                  <a:pt x="21131" y="332946"/>
                </a:lnTo>
                <a:lnTo>
                  <a:pt x="24248" y="327354"/>
                </a:lnTo>
                <a:lnTo>
                  <a:pt x="34483" y="317754"/>
                </a:lnTo>
                <a:lnTo>
                  <a:pt x="44112" y="305868"/>
                </a:lnTo>
                <a:lnTo>
                  <a:pt x="48457" y="299142"/>
                </a:lnTo>
                <a:lnTo>
                  <a:pt x="52625" y="292118"/>
                </a:lnTo>
                <a:lnTo>
                  <a:pt x="56673" y="284896"/>
                </a:lnTo>
                <a:lnTo>
                  <a:pt x="64558" y="271368"/>
                </a:lnTo>
                <a:lnTo>
                  <a:pt x="72295" y="261122"/>
                </a:lnTo>
                <a:lnTo>
                  <a:pt x="79967" y="248948"/>
                </a:lnTo>
                <a:lnTo>
                  <a:pt x="83791" y="242146"/>
                </a:lnTo>
                <a:lnTo>
                  <a:pt x="91427" y="227814"/>
                </a:lnTo>
                <a:lnTo>
                  <a:pt x="95241" y="220436"/>
                </a:lnTo>
                <a:lnTo>
                  <a:pt x="99054" y="211708"/>
                </a:lnTo>
                <a:lnTo>
                  <a:pt x="102866" y="202079"/>
                </a:lnTo>
                <a:lnTo>
                  <a:pt x="106677" y="191850"/>
                </a:lnTo>
                <a:lnTo>
                  <a:pt x="110488" y="182490"/>
                </a:lnTo>
                <a:lnTo>
                  <a:pt x="114298" y="173710"/>
                </a:lnTo>
                <a:lnTo>
                  <a:pt x="121919" y="157182"/>
                </a:lnTo>
                <a:lnTo>
                  <a:pt x="129540" y="141369"/>
                </a:lnTo>
                <a:lnTo>
                  <a:pt x="134620" y="133596"/>
                </a:lnTo>
                <a:lnTo>
                  <a:pt x="140546" y="125874"/>
                </a:lnTo>
                <a:lnTo>
                  <a:pt x="147037" y="118186"/>
                </a:lnTo>
                <a:lnTo>
                  <a:pt x="151364" y="109251"/>
                </a:lnTo>
                <a:lnTo>
                  <a:pt x="154249" y="99484"/>
                </a:lnTo>
                <a:lnTo>
                  <a:pt x="156173" y="89163"/>
                </a:lnTo>
                <a:lnTo>
                  <a:pt x="158725" y="81013"/>
                </a:lnTo>
                <a:lnTo>
                  <a:pt x="164948" y="68569"/>
                </a:lnTo>
                <a:lnTo>
                  <a:pt x="171946" y="55419"/>
                </a:lnTo>
                <a:lnTo>
                  <a:pt x="179290" y="42378"/>
                </a:lnTo>
                <a:lnTo>
                  <a:pt x="186788" y="32348"/>
                </a:lnTo>
                <a:lnTo>
                  <a:pt x="190967" y="23658"/>
                </a:lnTo>
                <a:lnTo>
                  <a:pt x="193319" y="11625"/>
                </a:lnTo>
                <a:lnTo>
                  <a:pt x="193649" y="7730"/>
                </a:lnTo>
                <a:lnTo>
                  <a:pt x="195140" y="5133"/>
                </a:lnTo>
                <a:lnTo>
                  <a:pt x="197403" y="3402"/>
                </a:lnTo>
                <a:lnTo>
                  <a:pt x="205595" y="0"/>
                </a:lnTo>
                <a:lnTo>
                  <a:pt x="205720" y="12382"/>
                </a:lnTo>
                <a:lnTo>
                  <a:pt x="205736" y="32878"/>
                </a:lnTo>
                <a:lnTo>
                  <a:pt x="207007" y="38409"/>
                </a:lnTo>
                <a:lnTo>
                  <a:pt x="211806" y="47941"/>
                </a:lnTo>
                <a:lnTo>
                  <a:pt x="214786" y="59798"/>
                </a:lnTo>
                <a:lnTo>
                  <a:pt x="215581" y="66515"/>
                </a:lnTo>
                <a:lnTo>
                  <a:pt x="217380" y="74804"/>
                </a:lnTo>
                <a:lnTo>
                  <a:pt x="219850" y="84139"/>
                </a:lnTo>
                <a:lnTo>
                  <a:pt x="222767" y="94173"/>
                </a:lnTo>
                <a:lnTo>
                  <a:pt x="225981" y="103402"/>
                </a:lnTo>
                <a:lnTo>
                  <a:pt x="229394" y="112095"/>
                </a:lnTo>
                <a:lnTo>
                  <a:pt x="232939" y="120431"/>
                </a:lnTo>
                <a:lnTo>
                  <a:pt x="235303" y="129797"/>
                </a:lnTo>
                <a:lnTo>
                  <a:pt x="236878" y="139852"/>
                </a:lnTo>
                <a:lnTo>
                  <a:pt x="237928" y="150364"/>
                </a:lnTo>
                <a:lnTo>
                  <a:pt x="239899" y="161183"/>
                </a:lnTo>
                <a:lnTo>
                  <a:pt x="242483" y="172206"/>
                </a:lnTo>
                <a:lnTo>
                  <a:pt x="245475" y="183364"/>
                </a:lnTo>
                <a:lnTo>
                  <a:pt x="252186" y="205922"/>
                </a:lnTo>
                <a:lnTo>
                  <a:pt x="255754" y="217272"/>
                </a:lnTo>
                <a:lnTo>
                  <a:pt x="259403" y="227378"/>
                </a:lnTo>
                <a:lnTo>
                  <a:pt x="263105" y="236655"/>
                </a:lnTo>
                <a:lnTo>
                  <a:pt x="266843" y="245380"/>
                </a:lnTo>
                <a:lnTo>
                  <a:pt x="270605" y="255007"/>
                </a:lnTo>
                <a:lnTo>
                  <a:pt x="278172" y="275864"/>
                </a:lnTo>
                <a:lnTo>
                  <a:pt x="281968" y="285490"/>
                </a:lnTo>
                <a:lnTo>
                  <a:pt x="285769" y="294446"/>
                </a:lnTo>
                <a:lnTo>
                  <a:pt x="289573" y="302958"/>
                </a:lnTo>
                <a:lnTo>
                  <a:pt x="292108" y="312442"/>
                </a:lnTo>
                <a:lnTo>
                  <a:pt x="293799" y="322575"/>
                </a:lnTo>
                <a:lnTo>
                  <a:pt x="294926" y="333140"/>
                </a:lnTo>
                <a:lnTo>
                  <a:pt x="296947" y="342724"/>
                </a:lnTo>
                <a:lnTo>
                  <a:pt x="299565" y="351653"/>
                </a:lnTo>
                <a:lnTo>
                  <a:pt x="302579" y="360145"/>
                </a:lnTo>
                <a:lnTo>
                  <a:pt x="305859" y="368347"/>
                </a:lnTo>
                <a:lnTo>
                  <a:pt x="309317" y="376355"/>
                </a:lnTo>
                <a:lnTo>
                  <a:pt x="312891" y="384234"/>
                </a:lnTo>
                <a:lnTo>
                  <a:pt x="316862" y="396374"/>
                </a:lnTo>
                <a:lnTo>
                  <a:pt x="318628" y="406004"/>
                </a:lnTo>
                <a:lnTo>
                  <a:pt x="319621" y="418565"/>
                </a:lnTo>
                <a:lnTo>
                  <a:pt x="319957" y="430800"/>
                </a:lnTo>
                <a:lnTo>
                  <a:pt x="331470" y="4342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5"/>
          <p:cNvSpPr/>
          <p:nvPr/>
        </p:nvSpPr>
        <p:spPr>
          <a:xfrm>
            <a:off x="5920740" y="4423410"/>
            <a:ext cx="182881" cy="22861"/>
          </a:xfrm>
          <a:custGeom>
            <a:avLst/>
            <a:gdLst/>
            <a:ahLst/>
            <a:cxnLst/>
            <a:rect l="0" t="0" r="0" b="0"/>
            <a:pathLst>
              <a:path w="182881" h="22861">
                <a:moveTo>
                  <a:pt x="0" y="22860"/>
                </a:moveTo>
                <a:lnTo>
                  <a:pt x="0" y="16792"/>
                </a:lnTo>
                <a:lnTo>
                  <a:pt x="1269" y="15004"/>
                </a:lnTo>
                <a:lnTo>
                  <a:pt x="3386" y="13813"/>
                </a:lnTo>
                <a:lnTo>
                  <a:pt x="9841" y="11900"/>
                </a:lnTo>
                <a:lnTo>
                  <a:pt x="11641" y="10474"/>
                </a:lnTo>
                <a:lnTo>
                  <a:pt x="14111" y="8252"/>
                </a:lnTo>
                <a:lnTo>
                  <a:pt x="17027" y="5501"/>
                </a:lnTo>
                <a:lnTo>
                  <a:pt x="20241" y="3667"/>
                </a:lnTo>
                <a:lnTo>
                  <a:pt x="23654" y="2445"/>
                </a:lnTo>
                <a:lnTo>
                  <a:pt x="27199" y="1629"/>
                </a:lnTo>
                <a:lnTo>
                  <a:pt x="32103" y="1086"/>
                </a:lnTo>
                <a:lnTo>
                  <a:pt x="37912" y="724"/>
                </a:lnTo>
                <a:lnTo>
                  <a:pt x="51140" y="321"/>
                </a:lnTo>
                <a:lnTo>
                  <a:pt x="104516" y="28"/>
                </a:lnTo>
                <a:lnTo>
                  <a:pt x="1828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6"/>
          <p:cNvSpPr/>
          <p:nvPr/>
        </p:nvSpPr>
        <p:spPr>
          <a:xfrm>
            <a:off x="6206561" y="4343400"/>
            <a:ext cx="171164" cy="246483"/>
          </a:xfrm>
          <a:custGeom>
            <a:avLst/>
            <a:gdLst/>
            <a:ahLst/>
            <a:cxnLst/>
            <a:rect l="0" t="0" r="0" b="0"/>
            <a:pathLst>
              <a:path w="171164" h="246483">
                <a:moveTo>
                  <a:pt x="125659" y="0"/>
                </a:moveTo>
                <a:lnTo>
                  <a:pt x="98459" y="0"/>
                </a:lnTo>
                <a:lnTo>
                  <a:pt x="94826" y="1270"/>
                </a:lnTo>
                <a:lnTo>
                  <a:pt x="91133" y="3386"/>
                </a:lnTo>
                <a:lnTo>
                  <a:pt x="87401" y="6068"/>
                </a:lnTo>
                <a:lnTo>
                  <a:pt x="83644" y="7855"/>
                </a:lnTo>
                <a:lnTo>
                  <a:pt x="79869" y="9047"/>
                </a:lnTo>
                <a:lnTo>
                  <a:pt x="76082" y="9841"/>
                </a:lnTo>
                <a:lnTo>
                  <a:pt x="71017" y="10371"/>
                </a:lnTo>
                <a:lnTo>
                  <a:pt x="65101" y="10724"/>
                </a:lnTo>
                <a:lnTo>
                  <a:pt x="58617" y="10959"/>
                </a:lnTo>
                <a:lnTo>
                  <a:pt x="53024" y="12386"/>
                </a:lnTo>
                <a:lnTo>
                  <a:pt x="48025" y="14607"/>
                </a:lnTo>
                <a:lnTo>
                  <a:pt x="43423" y="17358"/>
                </a:lnTo>
                <a:lnTo>
                  <a:pt x="37815" y="20462"/>
                </a:lnTo>
                <a:lnTo>
                  <a:pt x="24810" y="27297"/>
                </a:lnTo>
                <a:lnTo>
                  <a:pt x="19056" y="29628"/>
                </a:lnTo>
                <a:lnTo>
                  <a:pt x="13951" y="31182"/>
                </a:lnTo>
                <a:lnTo>
                  <a:pt x="9277" y="32218"/>
                </a:lnTo>
                <a:lnTo>
                  <a:pt x="6161" y="34178"/>
                </a:lnTo>
                <a:lnTo>
                  <a:pt x="4083" y="36755"/>
                </a:lnTo>
                <a:lnTo>
                  <a:pt x="2698" y="39744"/>
                </a:lnTo>
                <a:lnTo>
                  <a:pt x="1159" y="46450"/>
                </a:lnTo>
                <a:lnTo>
                  <a:pt x="172" y="55036"/>
                </a:lnTo>
                <a:lnTo>
                  <a:pt x="0" y="62591"/>
                </a:lnTo>
                <a:lnTo>
                  <a:pt x="1246" y="65857"/>
                </a:lnTo>
                <a:lnTo>
                  <a:pt x="6017" y="72873"/>
                </a:lnTo>
                <a:lnTo>
                  <a:pt x="10338" y="76522"/>
                </a:lnTo>
                <a:lnTo>
                  <a:pt x="15759" y="80224"/>
                </a:lnTo>
                <a:lnTo>
                  <a:pt x="21911" y="83963"/>
                </a:lnTo>
                <a:lnTo>
                  <a:pt x="28554" y="87725"/>
                </a:lnTo>
                <a:lnTo>
                  <a:pt x="42707" y="95292"/>
                </a:lnTo>
                <a:lnTo>
                  <a:pt x="133285" y="140970"/>
                </a:lnTo>
                <a:lnTo>
                  <a:pt x="139633" y="146050"/>
                </a:lnTo>
                <a:lnTo>
                  <a:pt x="145134" y="151976"/>
                </a:lnTo>
                <a:lnTo>
                  <a:pt x="150073" y="158468"/>
                </a:lnTo>
                <a:lnTo>
                  <a:pt x="154635" y="165335"/>
                </a:lnTo>
                <a:lnTo>
                  <a:pt x="158946" y="172453"/>
                </a:lnTo>
                <a:lnTo>
                  <a:pt x="163090" y="179739"/>
                </a:lnTo>
                <a:lnTo>
                  <a:pt x="165853" y="185866"/>
                </a:lnTo>
                <a:lnTo>
                  <a:pt x="167695" y="191220"/>
                </a:lnTo>
                <a:lnTo>
                  <a:pt x="168923" y="196060"/>
                </a:lnTo>
                <a:lnTo>
                  <a:pt x="169742" y="200557"/>
                </a:lnTo>
                <a:lnTo>
                  <a:pt x="170287" y="204825"/>
                </a:lnTo>
                <a:lnTo>
                  <a:pt x="170651" y="208939"/>
                </a:lnTo>
                <a:lnTo>
                  <a:pt x="170894" y="212953"/>
                </a:lnTo>
                <a:lnTo>
                  <a:pt x="171163" y="220799"/>
                </a:lnTo>
                <a:lnTo>
                  <a:pt x="169965" y="224670"/>
                </a:lnTo>
                <a:lnTo>
                  <a:pt x="165247" y="232356"/>
                </a:lnTo>
                <a:lnTo>
                  <a:pt x="162211" y="234914"/>
                </a:lnTo>
                <a:lnTo>
                  <a:pt x="158917" y="236619"/>
                </a:lnTo>
                <a:lnTo>
                  <a:pt x="155451" y="237756"/>
                </a:lnTo>
                <a:lnTo>
                  <a:pt x="150600" y="238514"/>
                </a:lnTo>
                <a:lnTo>
                  <a:pt x="144826" y="239019"/>
                </a:lnTo>
                <a:lnTo>
                  <a:pt x="138437" y="239356"/>
                </a:lnTo>
                <a:lnTo>
                  <a:pt x="132908" y="240851"/>
                </a:lnTo>
                <a:lnTo>
                  <a:pt x="127951" y="243117"/>
                </a:lnTo>
                <a:lnTo>
                  <a:pt x="123377" y="245898"/>
                </a:lnTo>
                <a:lnTo>
                  <a:pt x="119058" y="246482"/>
                </a:lnTo>
                <a:lnTo>
                  <a:pt x="114908" y="245601"/>
                </a:lnTo>
                <a:lnTo>
                  <a:pt x="110872" y="243744"/>
                </a:lnTo>
                <a:lnTo>
                  <a:pt x="106911" y="242506"/>
                </a:lnTo>
                <a:lnTo>
                  <a:pt x="102999" y="241680"/>
                </a:lnTo>
                <a:lnTo>
                  <a:pt x="99123" y="241130"/>
                </a:lnTo>
                <a:lnTo>
                  <a:pt x="95267" y="240763"/>
                </a:lnTo>
                <a:lnTo>
                  <a:pt x="91428" y="240519"/>
                </a:lnTo>
                <a:lnTo>
                  <a:pt x="82208" y="240126"/>
                </a:lnTo>
                <a:lnTo>
                  <a:pt x="81451" y="238824"/>
                </a:lnTo>
                <a:lnTo>
                  <a:pt x="80947" y="236686"/>
                </a:lnTo>
                <a:lnTo>
                  <a:pt x="7993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7"/>
          <p:cNvSpPr/>
          <p:nvPr/>
        </p:nvSpPr>
        <p:spPr>
          <a:xfrm>
            <a:off x="6492240" y="4434840"/>
            <a:ext cx="11430" cy="137161"/>
          </a:xfrm>
          <a:custGeom>
            <a:avLst/>
            <a:gdLst/>
            <a:ahLst/>
            <a:cxnLst/>
            <a:rect l="0" t="0" r="0" b="0"/>
            <a:pathLst>
              <a:path w="11430" h="137161">
                <a:moveTo>
                  <a:pt x="0" y="0"/>
                </a:moveTo>
                <a:lnTo>
                  <a:pt x="0" y="117958"/>
                </a:lnTo>
                <a:lnTo>
                  <a:pt x="1269" y="121819"/>
                </a:lnTo>
                <a:lnTo>
                  <a:pt x="3386" y="125662"/>
                </a:lnTo>
                <a:lnTo>
                  <a:pt x="11429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8"/>
          <p:cNvSpPr/>
          <p:nvPr/>
        </p:nvSpPr>
        <p:spPr>
          <a:xfrm>
            <a:off x="6446520" y="4320540"/>
            <a:ext cx="11431" cy="1"/>
          </a:xfrm>
          <a:custGeom>
            <a:avLst/>
            <a:gdLst/>
            <a:ahLst/>
            <a:cxnLst/>
            <a:rect l="0" t="0" r="0" b="0"/>
            <a:pathLst>
              <a:path w="11431" h="1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9"/>
          <p:cNvSpPr/>
          <p:nvPr/>
        </p:nvSpPr>
        <p:spPr>
          <a:xfrm>
            <a:off x="6572783" y="4434852"/>
            <a:ext cx="148058" cy="125188"/>
          </a:xfrm>
          <a:custGeom>
            <a:avLst/>
            <a:gdLst/>
            <a:ahLst/>
            <a:cxnLst/>
            <a:rect l="0" t="0" r="0" b="0"/>
            <a:pathLst>
              <a:path w="148058" h="125188">
                <a:moveTo>
                  <a:pt x="113767" y="11418"/>
                </a:moveTo>
                <a:lnTo>
                  <a:pt x="103925" y="1577"/>
                </a:lnTo>
                <a:lnTo>
                  <a:pt x="99656" y="694"/>
                </a:lnTo>
                <a:lnTo>
                  <a:pt x="96740" y="459"/>
                </a:lnTo>
                <a:lnTo>
                  <a:pt x="93524" y="302"/>
                </a:lnTo>
                <a:lnTo>
                  <a:pt x="86567" y="127"/>
                </a:lnTo>
                <a:lnTo>
                  <a:pt x="64190" y="0"/>
                </a:lnTo>
                <a:lnTo>
                  <a:pt x="59126" y="1266"/>
                </a:lnTo>
                <a:lnTo>
                  <a:pt x="53210" y="3380"/>
                </a:lnTo>
                <a:lnTo>
                  <a:pt x="46725" y="6059"/>
                </a:lnTo>
                <a:lnTo>
                  <a:pt x="41132" y="9115"/>
                </a:lnTo>
                <a:lnTo>
                  <a:pt x="36133" y="12423"/>
                </a:lnTo>
                <a:lnTo>
                  <a:pt x="31531" y="15898"/>
                </a:lnTo>
                <a:lnTo>
                  <a:pt x="27193" y="20755"/>
                </a:lnTo>
                <a:lnTo>
                  <a:pt x="23031" y="26533"/>
                </a:lnTo>
                <a:lnTo>
                  <a:pt x="18986" y="32924"/>
                </a:lnTo>
                <a:lnTo>
                  <a:pt x="16290" y="38455"/>
                </a:lnTo>
                <a:lnTo>
                  <a:pt x="14492" y="43413"/>
                </a:lnTo>
                <a:lnTo>
                  <a:pt x="13294" y="47987"/>
                </a:lnTo>
                <a:lnTo>
                  <a:pt x="11225" y="53578"/>
                </a:lnTo>
                <a:lnTo>
                  <a:pt x="8575" y="59844"/>
                </a:lnTo>
                <a:lnTo>
                  <a:pt x="5539" y="66562"/>
                </a:lnTo>
                <a:lnTo>
                  <a:pt x="3515" y="72311"/>
                </a:lnTo>
                <a:lnTo>
                  <a:pt x="2165" y="77413"/>
                </a:lnTo>
                <a:lnTo>
                  <a:pt x="1266" y="82085"/>
                </a:lnTo>
                <a:lnTo>
                  <a:pt x="666" y="86469"/>
                </a:lnTo>
                <a:lnTo>
                  <a:pt x="266" y="90662"/>
                </a:lnTo>
                <a:lnTo>
                  <a:pt x="0" y="94727"/>
                </a:lnTo>
                <a:lnTo>
                  <a:pt x="1093" y="98708"/>
                </a:lnTo>
                <a:lnTo>
                  <a:pt x="3090" y="102631"/>
                </a:lnTo>
                <a:lnTo>
                  <a:pt x="5692" y="106516"/>
                </a:lnTo>
                <a:lnTo>
                  <a:pt x="8697" y="109107"/>
                </a:lnTo>
                <a:lnTo>
                  <a:pt x="11970" y="110834"/>
                </a:lnTo>
                <a:lnTo>
                  <a:pt x="15422" y="111985"/>
                </a:lnTo>
                <a:lnTo>
                  <a:pt x="18994" y="114023"/>
                </a:lnTo>
                <a:lnTo>
                  <a:pt x="22645" y="116651"/>
                </a:lnTo>
                <a:lnTo>
                  <a:pt x="26349" y="119673"/>
                </a:lnTo>
                <a:lnTo>
                  <a:pt x="31358" y="121688"/>
                </a:lnTo>
                <a:lnTo>
                  <a:pt x="37237" y="123031"/>
                </a:lnTo>
                <a:lnTo>
                  <a:pt x="43697" y="123927"/>
                </a:lnTo>
                <a:lnTo>
                  <a:pt x="49274" y="124523"/>
                </a:lnTo>
                <a:lnTo>
                  <a:pt x="54262" y="124922"/>
                </a:lnTo>
                <a:lnTo>
                  <a:pt x="58857" y="125187"/>
                </a:lnTo>
                <a:lnTo>
                  <a:pt x="63190" y="124094"/>
                </a:lnTo>
                <a:lnTo>
                  <a:pt x="67349" y="122095"/>
                </a:lnTo>
                <a:lnTo>
                  <a:pt x="71392" y="119493"/>
                </a:lnTo>
                <a:lnTo>
                  <a:pt x="75356" y="116488"/>
                </a:lnTo>
                <a:lnTo>
                  <a:pt x="79270" y="113214"/>
                </a:lnTo>
                <a:lnTo>
                  <a:pt x="83149" y="109762"/>
                </a:lnTo>
                <a:lnTo>
                  <a:pt x="87005" y="107461"/>
                </a:lnTo>
                <a:lnTo>
                  <a:pt x="90845" y="105926"/>
                </a:lnTo>
                <a:lnTo>
                  <a:pt x="94676" y="104903"/>
                </a:lnTo>
                <a:lnTo>
                  <a:pt x="98500" y="102952"/>
                </a:lnTo>
                <a:lnTo>
                  <a:pt x="102318" y="100380"/>
                </a:lnTo>
                <a:lnTo>
                  <a:pt x="106134" y="97396"/>
                </a:lnTo>
                <a:lnTo>
                  <a:pt x="108678" y="94137"/>
                </a:lnTo>
                <a:lnTo>
                  <a:pt x="110374" y="90694"/>
                </a:lnTo>
                <a:lnTo>
                  <a:pt x="111505" y="87128"/>
                </a:lnTo>
                <a:lnTo>
                  <a:pt x="112259" y="83482"/>
                </a:lnTo>
                <a:lnTo>
                  <a:pt x="112761" y="79780"/>
                </a:lnTo>
                <a:lnTo>
                  <a:pt x="113096" y="76043"/>
                </a:lnTo>
                <a:lnTo>
                  <a:pt x="113320" y="72281"/>
                </a:lnTo>
                <a:lnTo>
                  <a:pt x="113569" y="64715"/>
                </a:lnTo>
                <a:lnTo>
                  <a:pt x="113767" y="144"/>
                </a:lnTo>
                <a:lnTo>
                  <a:pt x="113767" y="6102"/>
                </a:lnTo>
                <a:lnTo>
                  <a:pt x="115036" y="7874"/>
                </a:lnTo>
                <a:lnTo>
                  <a:pt x="117153" y="9055"/>
                </a:lnTo>
                <a:lnTo>
                  <a:pt x="119834" y="9842"/>
                </a:lnTo>
                <a:lnTo>
                  <a:pt x="121622" y="12907"/>
                </a:lnTo>
                <a:lnTo>
                  <a:pt x="122814" y="17492"/>
                </a:lnTo>
                <a:lnTo>
                  <a:pt x="123608" y="23087"/>
                </a:lnTo>
                <a:lnTo>
                  <a:pt x="124137" y="28087"/>
                </a:lnTo>
                <a:lnTo>
                  <a:pt x="124491" y="32691"/>
                </a:lnTo>
                <a:lnTo>
                  <a:pt x="124726" y="37030"/>
                </a:lnTo>
                <a:lnTo>
                  <a:pt x="126153" y="41193"/>
                </a:lnTo>
                <a:lnTo>
                  <a:pt x="128374" y="45238"/>
                </a:lnTo>
                <a:lnTo>
                  <a:pt x="131125" y="49204"/>
                </a:lnTo>
                <a:lnTo>
                  <a:pt x="132959" y="53119"/>
                </a:lnTo>
                <a:lnTo>
                  <a:pt x="134182" y="56999"/>
                </a:lnTo>
                <a:lnTo>
                  <a:pt x="134996" y="60855"/>
                </a:lnTo>
                <a:lnTo>
                  <a:pt x="136810" y="65966"/>
                </a:lnTo>
                <a:lnTo>
                  <a:pt x="139289" y="71913"/>
                </a:lnTo>
                <a:lnTo>
                  <a:pt x="142211" y="78418"/>
                </a:lnTo>
                <a:lnTo>
                  <a:pt x="144160" y="84024"/>
                </a:lnTo>
                <a:lnTo>
                  <a:pt x="145458" y="89032"/>
                </a:lnTo>
                <a:lnTo>
                  <a:pt x="146325" y="93640"/>
                </a:lnTo>
                <a:lnTo>
                  <a:pt x="146902" y="97983"/>
                </a:lnTo>
                <a:lnTo>
                  <a:pt x="147288" y="102148"/>
                </a:lnTo>
                <a:lnTo>
                  <a:pt x="148057" y="1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0"/>
          <p:cNvSpPr/>
          <p:nvPr/>
        </p:nvSpPr>
        <p:spPr>
          <a:xfrm>
            <a:off x="6777990" y="4423410"/>
            <a:ext cx="171451" cy="148591"/>
          </a:xfrm>
          <a:custGeom>
            <a:avLst/>
            <a:gdLst/>
            <a:ahLst/>
            <a:cxnLst/>
            <a:rect l="0" t="0" r="0" b="0"/>
            <a:pathLst>
              <a:path w="171451" h="148591">
                <a:moveTo>
                  <a:pt x="0" y="0"/>
                </a:moveTo>
                <a:lnTo>
                  <a:pt x="6068" y="6068"/>
                </a:lnTo>
                <a:lnTo>
                  <a:pt x="7856" y="9125"/>
                </a:lnTo>
                <a:lnTo>
                  <a:pt x="9046" y="12433"/>
                </a:lnTo>
                <a:lnTo>
                  <a:pt x="9841" y="15908"/>
                </a:lnTo>
                <a:lnTo>
                  <a:pt x="10370" y="20766"/>
                </a:lnTo>
                <a:lnTo>
                  <a:pt x="10724" y="26543"/>
                </a:lnTo>
                <a:lnTo>
                  <a:pt x="11116" y="39737"/>
                </a:lnTo>
                <a:lnTo>
                  <a:pt x="11290" y="54067"/>
                </a:lnTo>
                <a:lnTo>
                  <a:pt x="12607" y="60174"/>
                </a:lnTo>
                <a:lnTo>
                  <a:pt x="14754" y="65516"/>
                </a:lnTo>
                <a:lnTo>
                  <a:pt x="17456" y="70347"/>
                </a:lnTo>
                <a:lnTo>
                  <a:pt x="19257" y="74838"/>
                </a:lnTo>
                <a:lnTo>
                  <a:pt x="20458" y="79102"/>
                </a:lnTo>
                <a:lnTo>
                  <a:pt x="21259" y="83214"/>
                </a:lnTo>
                <a:lnTo>
                  <a:pt x="21792" y="87226"/>
                </a:lnTo>
                <a:lnTo>
                  <a:pt x="22148" y="91171"/>
                </a:lnTo>
                <a:lnTo>
                  <a:pt x="22385" y="95071"/>
                </a:lnTo>
                <a:lnTo>
                  <a:pt x="22649" y="102790"/>
                </a:lnTo>
                <a:lnTo>
                  <a:pt x="22856" y="125059"/>
                </a:lnTo>
                <a:lnTo>
                  <a:pt x="22859" y="135512"/>
                </a:lnTo>
                <a:lnTo>
                  <a:pt x="22860" y="127173"/>
                </a:lnTo>
                <a:lnTo>
                  <a:pt x="26246" y="122985"/>
                </a:lnTo>
                <a:lnTo>
                  <a:pt x="28927" y="120090"/>
                </a:lnTo>
                <a:lnTo>
                  <a:pt x="30715" y="115620"/>
                </a:lnTo>
                <a:lnTo>
                  <a:pt x="31907" y="110100"/>
                </a:lnTo>
                <a:lnTo>
                  <a:pt x="32701" y="103880"/>
                </a:lnTo>
                <a:lnTo>
                  <a:pt x="33230" y="98463"/>
                </a:lnTo>
                <a:lnTo>
                  <a:pt x="33584" y="93582"/>
                </a:lnTo>
                <a:lnTo>
                  <a:pt x="33819" y="89058"/>
                </a:lnTo>
                <a:lnTo>
                  <a:pt x="34081" y="80644"/>
                </a:lnTo>
                <a:lnTo>
                  <a:pt x="34228" y="65381"/>
                </a:lnTo>
                <a:lnTo>
                  <a:pt x="34249" y="58827"/>
                </a:lnTo>
                <a:lnTo>
                  <a:pt x="35532" y="53188"/>
                </a:lnTo>
                <a:lnTo>
                  <a:pt x="37659" y="48158"/>
                </a:lnTo>
                <a:lnTo>
                  <a:pt x="40345" y="43535"/>
                </a:lnTo>
                <a:lnTo>
                  <a:pt x="43407" y="39183"/>
                </a:lnTo>
                <a:lnTo>
                  <a:pt x="46718" y="35012"/>
                </a:lnTo>
                <a:lnTo>
                  <a:pt x="50195" y="30962"/>
                </a:lnTo>
                <a:lnTo>
                  <a:pt x="53783" y="28260"/>
                </a:lnTo>
                <a:lnTo>
                  <a:pt x="57445" y="26461"/>
                </a:lnTo>
                <a:lnTo>
                  <a:pt x="61156" y="25260"/>
                </a:lnTo>
                <a:lnTo>
                  <a:pt x="64901" y="23190"/>
                </a:lnTo>
                <a:lnTo>
                  <a:pt x="68667" y="20540"/>
                </a:lnTo>
                <a:lnTo>
                  <a:pt x="72448" y="17503"/>
                </a:lnTo>
                <a:lnTo>
                  <a:pt x="76238" y="15479"/>
                </a:lnTo>
                <a:lnTo>
                  <a:pt x="80036" y="14129"/>
                </a:lnTo>
                <a:lnTo>
                  <a:pt x="83837" y="13229"/>
                </a:lnTo>
                <a:lnTo>
                  <a:pt x="87641" y="12629"/>
                </a:lnTo>
                <a:lnTo>
                  <a:pt x="91448" y="12230"/>
                </a:lnTo>
                <a:lnTo>
                  <a:pt x="95255" y="11963"/>
                </a:lnTo>
                <a:lnTo>
                  <a:pt x="99063" y="13055"/>
                </a:lnTo>
                <a:lnTo>
                  <a:pt x="102872" y="15053"/>
                </a:lnTo>
                <a:lnTo>
                  <a:pt x="106682" y="17655"/>
                </a:lnTo>
                <a:lnTo>
                  <a:pt x="110491" y="19390"/>
                </a:lnTo>
                <a:lnTo>
                  <a:pt x="114300" y="20547"/>
                </a:lnTo>
                <a:lnTo>
                  <a:pt x="118110" y="21317"/>
                </a:lnTo>
                <a:lnTo>
                  <a:pt x="121920" y="23102"/>
                </a:lnTo>
                <a:lnTo>
                  <a:pt x="125729" y="25561"/>
                </a:lnTo>
                <a:lnTo>
                  <a:pt x="129540" y="28470"/>
                </a:lnTo>
                <a:lnTo>
                  <a:pt x="132080" y="31680"/>
                </a:lnTo>
                <a:lnTo>
                  <a:pt x="133773" y="35090"/>
                </a:lnTo>
                <a:lnTo>
                  <a:pt x="134902" y="38633"/>
                </a:lnTo>
                <a:lnTo>
                  <a:pt x="136925" y="43535"/>
                </a:lnTo>
                <a:lnTo>
                  <a:pt x="139542" y="49343"/>
                </a:lnTo>
                <a:lnTo>
                  <a:pt x="142558" y="55755"/>
                </a:lnTo>
                <a:lnTo>
                  <a:pt x="144568" y="61300"/>
                </a:lnTo>
                <a:lnTo>
                  <a:pt x="145909" y="66267"/>
                </a:lnTo>
                <a:lnTo>
                  <a:pt x="146802" y="70847"/>
                </a:lnTo>
                <a:lnTo>
                  <a:pt x="148668" y="76442"/>
                </a:lnTo>
                <a:lnTo>
                  <a:pt x="151182" y="82711"/>
                </a:lnTo>
                <a:lnTo>
                  <a:pt x="154127" y="89430"/>
                </a:lnTo>
                <a:lnTo>
                  <a:pt x="156092" y="95180"/>
                </a:lnTo>
                <a:lnTo>
                  <a:pt x="157401" y="100284"/>
                </a:lnTo>
                <a:lnTo>
                  <a:pt x="158274" y="104955"/>
                </a:lnTo>
                <a:lnTo>
                  <a:pt x="160126" y="109340"/>
                </a:lnTo>
                <a:lnTo>
                  <a:pt x="162630" y="113534"/>
                </a:lnTo>
                <a:lnTo>
                  <a:pt x="165570" y="117598"/>
                </a:lnTo>
                <a:lnTo>
                  <a:pt x="167530" y="121579"/>
                </a:lnTo>
                <a:lnTo>
                  <a:pt x="168837" y="125503"/>
                </a:lnTo>
                <a:lnTo>
                  <a:pt x="169708" y="129388"/>
                </a:lnTo>
                <a:lnTo>
                  <a:pt x="170288" y="133249"/>
                </a:lnTo>
                <a:lnTo>
                  <a:pt x="170675" y="137092"/>
                </a:lnTo>
                <a:lnTo>
                  <a:pt x="171450" y="1485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1"/>
          <p:cNvSpPr/>
          <p:nvPr/>
        </p:nvSpPr>
        <p:spPr>
          <a:xfrm>
            <a:off x="7018019" y="4491990"/>
            <a:ext cx="114301" cy="11431"/>
          </a:xfrm>
          <a:custGeom>
            <a:avLst/>
            <a:gdLst/>
            <a:ahLst/>
            <a:cxnLst/>
            <a:rect l="0" t="0" r="0" b="0"/>
            <a:pathLst>
              <a:path w="114301" h="11431">
                <a:moveTo>
                  <a:pt x="0" y="11430"/>
                </a:moveTo>
                <a:lnTo>
                  <a:pt x="10960" y="470"/>
                </a:lnTo>
                <a:lnTo>
                  <a:pt x="12386" y="314"/>
                </a:lnTo>
                <a:lnTo>
                  <a:pt x="14609" y="209"/>
                </a:lnTo>
                <a:lnTo>
                  <a:pt x="21231" y="41"/>
                </a:lnTo>
                <a:lnTo>
                  <a:pt x="89892" y="0"/>
                </a:lnTo>
                <a:lnTo>
                  <a:pt x="95488" y="1270"/>
                </a:lnTo>
                <a:lnTo>
                  <a:pt x="100489" y="3386"/>
                </a:lnTo>
                <a:lnTo>
                  <a:pt x="114300" y="11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2"/>
          <p:cNvSpPr/>
          <p:nvPr/>
        </p:nvSpPr>
        <p:spPr>
          <a:xfrm>
            <a:off x="7223759" y="4331970"/>
            <a:ext cx="182882" cy="205741"/>
          </a:xfrm>
          <a:custGeom>
            <a:avLst/>
            <a:gdLst/>
            <a:ahLst/>
            <a:cxnLst/>
            <a:rect l="0" t="0" r="0" b="0"/>
            <a:pathLst>
              <a:path w="182882" h="205741">
                <a:moveTo>
                  <a:pt x="0" y="0"/>
                </a:moveTo>
                <a:lnTo>
                  <a:pt x="10959" y="0"/>
                </a:lnTo>
                <a:lnTo>
                  <a:pt x="11290" y="6067"/>
                </a:lnTo>
                <a:lnTo>
                  <a:pt x="11418" y="26868"/>
                </a:lnTo>
                <a:lnTo>
                  <a:pt x="11430" y="129486"/>
                </a:lnTo>
                <a:lnTo>
                  <a:pt x="12700" y="133314"/>
                </a:lnTo>
                <a:lnTo>
                  <a:pt x="14816" y="137136"/>
                </a:lnTo>
                <a:lnTo>
                  <a:pt x="17498" y="140953"/>
                </a:lnTo>
                <a:lnTo>
                  <a:pt x="19286" y="144769"/>
                </a:lnTo>
                <a:lnTo>
                  <a:pt x="20477" y="148582"/>
                </a:lnTo>
                <a:lnTo>
                  <a:pt x="21271" y="152395"/>
                </a:lnTo>
                <a:lnTo>
                  <a:pt x="21801" y="156206"/>
                </a:lnTo>
                <a:lnTo>
                  <a:pt x="22154" y="160017"/>
                </a:lnTo>
                <a:lnTo>
                  <a:pt x="22389" y="163828"/>
                </a:lnTo>
                <a:lnTo>
                  <a:pt x="22651" y="171449"/>
                </a:lnTo>
                <a:lnTo>
                  <a:pt x="22721" y="175259"/>
                </a:lnTo>
                <a:lnTo>
                  <a:pt x="24037" y="177800"/>
                </a:lnTo>
                <a:lnTo>
                  <a:pt x="26184" y="179493"/>
                </a:lnTo>
                <a:lnTo>
                  <a:pt x="28887" y="180622"/>
                </a:lnTo>
                <a:lnTo>
                  <a:pt x="31957" y="182644"/>
                </a:lnTo>
                <a:lnTo>
                  <a:pt x="35276" y="185263"/>
                </a:lnTo>
                <a:lnTo>
                  <a:pt x="38757" y="188278"/>
                </a:lnTo>
                <a:lnTo>
                  <a:pt x="42348" y="190289"/>
                </a:lnTo>
                <a:lnTo>
                  <a:pt x="46013" y="191629"/>
                </a:lnTo>
                <a:lnTo>
                  <a:pt x="49725" y="192523"/>
                </a:lnTo>
                <a:lnTo>
                  <a:pt x="53471" y="194388"/>
                </a:lnTo>
                <a:lnTo>
                  <a:pt x="57237" y="196902"/>
                </a:lnTo>
                <a:lnTo>
                  <a:pt x="61018" y="199848"/>
                </a:lnTo>
                <a:lnTo>
                  <a:pt x="66078" y="201812"/>
                </a:lnTo>
                <a:lnTo>
                  <a:pt x="71994" y="203121"/>
                </a:lnTo>
                <a:lnTo>
                  <a:pt x="78475" y="203994"/>
                </a:lnTo>
                <a:lnTo>
                  <a:pt x="84067" y="204576"/>
                </a:lnTo>
                <a:lnTo>
                  <a:pt x="89065" y="204964"/>
                </a:lnTo>
                <a:lnTo>
                  <a:pt x="93667" y="205222"/>
                </a:lnTo>
                <a:lnTo>
                  <a:pt x="105553" y="205510"/>
                </a:lnTo>
                <a:lnTo>
                  <a:pt x="182881" y="2057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3"/>
          <p:cNvSpPr/>
          <p:nvPr/>
        </p:nvSpPr>
        <p:spPr>
          <a:xfrm>
            <a:off x="7223759" y="4286250"/>
            <a:ext cx="171451" cy="34291"/>
          </a:xfrm>
          <a:custGeom>
            <a:avLst/>
            <a:gdLst/>
            <a:ahLst/>
            <a:cxnLst/>
            <a:rect l="0" t="0" r="0" b="0"/>
            <a:pathLst>
              <a:path w="171451" h="34291">
                <a:moveTo>
                  <a:pt x="0" y="34290"/>
                </a:moveTo>
                <a:lnTo>
                  <a:pt x="0" y="24448"/>
                </a:lnTo>
                <a:lnTo>
                  <a:pt x="1270" y="23919"/>
                </a:lnTo>
                <a:lnTo>
                  <a:pt x="6067" y="23330"/>
                </a:lnTo>
                <a:lnTo>
                  <a:pt x="7856" y="21904"/>
                </a:lnTo>
                <a:lnTo>
                  <a:pt x="9047" y="19682"/>
                </a:lnTo>
                <a:lnTo>
                  <a:pt x="9842" y="16931"/>
                </a:lnTo>
                <a:lnTo>
                  <a:pt x="11641" y="15097"/>
                </a:lnTo>
                <a:lnTo>
                  <a:pt x="14111" y="13875"/>
                </a:lnTo>
                <a:lnTo>
                  <a:pt x="17027" y="13060"/>
                </a:lnTo>
                <a:lnTo>
                  <a:pt x="21511" y="12517"/>
                </a:lnTo>
                <a:lnTo>
                  <a:pt x="27041" y="12154"/>
                </a:lnTo>
                <a:lnTo>
                  <a:pt x="33268" y="11913"/>
                </a:lnTo>
                <a:lnTo>
                  <a:pt x="38688" y="10481"/>
                </a:lnTo>
                <a:lnTo>
                  <a:pt x="43572" y="8258"/>
                </a:lnTo>
                <a:lnTo>
                  <a:pt x="48098" y="5505"/>
                </a:lnTo>
                <a:lnTo>
                  <a:pt x="53656" y="3670"/>
                </a:lnTo>
                <a:lnTo>
                  <a:pt x="59900" y="2447"/>
                </a:lnTo>
                <a:lnTo>
                  <a:pt x="66604" y="1631"/>
                </a:lnTo>
                <a:lnTo>
                  <a:pt x="73612" y="1087"/>
                </a:lnTo>
                <a:lnTo>
                  <a:pt x="80825" y="725"/>
                </a:lnTo>
                <a:lnTo>
                  <a:pt x="99725" y="215"/>
                </a:lnTo>
                <a:lnTo>
                  <a:pt x="147801" y="5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4"/>
          <p:cNvSpPr/>
          <p:nvPr/>
        </p:nvSpPr>
        <p:spPr>
          <a:xfrm>
            <a:off x="7246619" y="4389120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5"/>
          <p:cNvSpPr/>
          <p:nvPr/>
        </p:nvSpPr>
        <p:spPr>
          <a:xfrm>
            <a:off x="7429500" y="4389120"/>
            <a:ext cx="274320" cy="182881"/>
          </a:xfrm>
          <a:custGeom>
            <a:avLst/>
            <a:gdLst/>
            <a:ahLst/>
            <a:cxnLst/>
            <a:rect l="0" t="0" r="0" b="0"/>
            <a:pathLst>
              <a:path w="274320" h="182881">
                <a:moveTo>
                  <a:pt x="0" y="0"/>
                </a:moveTo>
                <a:lnTo>
                  <a:pt x="6067" y="6067"/>
                </a:lnTo>
                <a:lnTo>
                  <a:pt x="7855" y="9125"/>
                </a:lnTo>
                <a:lnTo>
                  <a:pt x="9046" y="12433"/>
                </a:lnTo>
                <a:lnTo>
                  <a:pt x="9841" y="15908"/>
                </a:lnTo>
                <a:lnTo>
                  <a:pt x="11641" y="19496"/>
                </a:lnTo>
                <a:lnTo>
                  <a:pt x="14110" y="23157"/>
                </a:lnTo>
                <a:lnTo>
                  <a:pt x="17026" y="26868"/>
                </a:lnTo>
                <a:lnTo>
                  <a:pt x="18970" y="31882"/>
                </a:lnTo>
                <a:lnTo>
                  <a:pt x="20267" y="37764"/>
                </a:lnTo>
                <a:lnTo>
                  <a:pt x="21132" y="44226"/>
                </a:lnTo>
                <a:lnTo>
                  <a:pt x="22977" y="49804"/>
                </a:lnTo>
                <a:lnTo>
                  <a:pt x="25479" y="54793"/>
                </a:lnTo>
                <a:lnTo>
                  <a:pt x="28416" y="59388"/>
                </a:lnTo>
                <a:lnTo>
                  <a:pt x="30374" y="63722"/>
                </a:lnTo>
                <a:lnTo>
                  <a:pt x="31679" y="67881"/>
                </a:lnTo>
                <a:lnTo>
                  <a:pt x="32549" y="71924"/>
                </a:lnTo>
                <a:lnTo>
                  <a:pt x="34399" y="77159"/>
                </a:lnTo>
                <a:lnTo>
                  <a:pt x="36903" y="83189"/>
                </a:lnTo>
                <a:lnTo>
                  <a:pt x="39842" y="89749"/>
                </a:lnTo>
                <a:lnTo>
                  <a:pt x="41801" y="95393"/>
                </a:lnTo>
                <a:lnTo>
                  <a:pt x="43107" y="100425"/>
                </a:lnTo>
                <a:lnTo>
                  <a:pt x="45566" y="113488"/>
                </a:lnTo>
                <a:lnTo>
                  <a:pt x="45651" y="117326"/>
                </a:lnTo>
                <a:lnTo>
                  <a:pt x="45718" y="125584"/>
                </a:lnTo>
                <a:lnTo>
                  <a:pt x="45719" y="108699"/>
                </a:lnTo>
                <a:lnTo>
                  <a:pt x="46989" y="105486"/>
                </a:lnTo>
                <a:lnTo>
                  <a:pt x="49106" y="102074"/>
                </a:lnTo>
                <a:lnTo>
                  <a:pt x="51787" y="98529"/>
                </a:lnTo>
                <a:lnTo>
                  <a:pt x="53575" y="94896"/>
                </a:lnTo>
                <a:lnTo>
                  <a:pt x="54766" y="91204"/>
                </a:lnTo>
                <a:lnTo>
                  <a:pt x="55561" y="87472"/>
                </a:lnTo>
                <a:lnTo>
                  <a:pt x="56091" y="83715"/>
                </a:lnTo>
                <a:lnTo>
                  <a:pt x="56443" y="79940"/>
                </a:lnTo>
                <a:lnTo>
                  <a:pt x="56679" y="76153"/>
                </a:lnTo>
                <a:lnTo>
                  <a:pt x="58105" y="72358"/>
                </a:lnTo>
                <a:lnTo>
                  <a:pt x="60327" y="68559"/>
                </a:lnTo>
                <a:lnTo>
                  <a:pt x="63078" y="64756"/>
                </a:lnTo>
                <a:lnTo>
                  <a:pt x="64913" y="60951"/>
                </a:lnTo>
                <a:lnTo>
                  <a:pt x="66134" y="57143"/>
                </a:lnTo>
                <a:lnTo>
                  <a:pt x="68097" y="47976"/>
                </a:lnTo>
                <a:lnTo>
                  <a:pt x="71752" y="43336"/>
                </a:lnTo>
                <a:lnTo>
                  <a:pt x="78378" y="36076"/>
                </a:lnTo>
                <a:lnTo>
                  <a:pt x="80192" y="35481"/>
                </a:lnTo>
                <a:lnTo>
                  <a:pt x="85594" y="34819"/>
                </a:lnTo>
                <a:lnTo>
                  <a:pt x="87543" y="33373"/>
                </a:lnTo>
                <a:lnTo>
                  <a:pt x="88841" y="31138"/>
                </a:lnTo>
                <a:lnTo>
                  <a:pt x="89707" y="28379"/>
                </a:lnTo>
                <a:lnTo>
                  <a:pt x="91554" y="27809"/>
                </a:lnTo>
                <a:lnTo>
                  <a:pt x="94056" y="28699"/>
                </a:lnTo>
                <a:lnTo>
                  <a:pt x="96994" y="30563"/>
                </a:lnTo>
                <a:lnTo>
                  <a:pt x="103645" y="32633"/>
                </a:lnTo>
                <a:lnTo>
                  <a:pt x="107196" y="33185"/>
                </a:lnTo>
                <a:lnTo>
                  <a:pt x="114529" y="37185"/>
                </a:lnTo>
                <a:lnTo>
                  <a:pt x="118263" y="40030"/>
                </a:lnTo>
                <a:lnTo>
                  <a:pt x="120751" y="43197"/>
                </a:lnTo>
                <a:lnTo>
                  <a:pt x="122411" y="46578"/>
                </a:lnTo>
                <a:lnTo>
                  <a:pt x="123517" y="50102"/>
                </a:lnTo>
                <a:lnTo>
                  <a:pt x="125524" y="53721"/>
                </a:lnTo>
                <a:lnTo>
                  <a:pt x="128133" y="57404"/>
                </a:lnTo>
                <a:lnTo>
                  <a:pt x="131141" y="61129"/>
                </a:lnTo>
                <a:lnTo>
                  <a:pt x="133147" y="64882"/>
                </a:lnTo>
                <a:lnTo>
                  <a:pt x="134485" y="68655"/>
                </a:lnTo>
                <a:lnTo>
                  <a:pt x="135377" y="72440"/>
                </a:lnTo>
                <a:lnTo>
                  <a:pt x="137242" y="77503"/>
                </a:lnTo>
                <a:lnTo>
                  <a:pt x="139754" y="83419"/>
                </a:lnTo>
                <a:lnTo>
                  <a:pt x="146844" y="99028"/>
                </a:lnTo>
                <a:lnTo>
                  <a:pt x="147814" y="104548"/>
                </a:lnTo>
                <a:lnTo>
                  <a:pt x="148073" y="107799"/>
                </a:lnTo>
                <a:lnTo>
                  <a:pt x="148245" y="111236"/>
                </a:lnTo>
                <a:lnTo>
                  <a:pt x="148587" y="125604"/>
                </a:lnTo>
                <a:lnTo>
                  <a:pt x="148589" y="125713"/>
                </a:lnTo>
                <a:lnTo>
                  <a:pt x="148590" y="87570"/>
                </a:lnTo>
                <a:lnTo>
                  <a:pt x="149859" y="83780"/>
                </a:lnTo>
                <a:lnTo>
                  <a:pt x="151976" y="79983"/>
                </a:lnTo>
                <a:lnTo>
                  <a:pt x="154657" y="76183"/>
                </a:lnTo>
                <a:lnTo>
                  <a:pt x="156445" y="72378"/>
                </a:lnTo>
                <a:lnTo>
                  <a:pt x="157636" y="68572"/>
                </a:lnTo>
                <a:lnTo>
                  <a:pt x="158431" y="64765"/>
                </a:lnTo>
                <a:lnTo>
                  <a:pt x="160230" y="60956"/>
                </a:lnTo>
                <a:lnTo>
                  <a:pt x="162700" y="57147"/>
                </a:lnTo>
                <a:lnTo>
                  <a:pt x="165617" y="53338"/>
                </a:lnTo>
                <a:lnTo>
                  <a:pt x="167561" y="49529"/>
                </a:lnTo>
                <a:lnTo>
                  <a:pt x="168857" y="45719"/>
                </a:lnTo>
                <a:lnTo>
                  <a:pt x="169722" y="41909"/>
                </a:lnTo>
                <a:lnTo>
                  <a:pt x="171567" y="39369"/>
                </a:lnTo>
                <a:lnTo>
                  <a:pt x="174069" y="37676"/>
                </a:lnTo>
                <a:lnTo>
                  <a:pt x="181139" y="34959"/>
                </a:lnTo>
                <a:lnTo>
                  <a:pt x="188431" y="34488"/>
                </a:lnTo>
                <a:lnTo>
                  <a:pt x="196922" y="34316"/>
                </a:lnTo>
                <a:lnTo>
                  <a:pt x="199862" y="34307"/>
                </a:lnTo>
                <a:lnTo>
                  <a:pt x="201821" y="35571"/>
                </a:lnTo>
                <a:lnTo>
                  <a:pt x="203127" y="37684"/>
                </a:lnTo>
                <a:lnTo>
                  <a:pt x="203997" y="40362"/>
                </a:lnTo>
                <a:lnTo>
                  <a:pt x="205848" y="42149"/>
                </a:lnTo>
                <a:lnTo>
                  <a:pt x="208352" y="43339"/>
                </a:lnTo>
                <a:lnTo>
                  <a:pt x="211291" y="44132"/>
                </a:lnTo>
                <a:lnTo>
                  <a:pt x="214521" y="47201"/>
                </a:lnTo>
                <a:lnTo>
                  <a:pt x="217944" y="51788"/>
                </a:lnTo>
                <a:lnTo>
                  <a:pt x="221495" y="57385"/>
                </a:lnTo>
                <a:lnTo>
                  <a:pt x="225134" y="62386"/>
                </a:lnTo>
                <a:lnTo>
                  <a:pt x="228829" y="66991"/>
                </a:lnTo>
                <a:lnTo>
                  <a:pt x="232563" y="71330"/>
                </a:lnTo>
                <a:lnTo>
                  <a:pt x="236322" y="76763"/>
                </a:lnTo>
                <a:lnTo>
                  <a:pt x="240098" y="82926"/>
                </a:lnTo>
                <a:lnTo>
                  <a:pt x="243885" y="89573"/>
                </a:lnTo>
                <a:lnTo>
                  <a:pt x="246410" y="95276"/>
                </a:lnTo>
                <a:lnTo>
                  <a:pt x="248093" y="100347"/>
                </a:lnTo>
                <a:lnTo>
                  <a:pt x="249215" y="104998"/>
                </a:lnTo>
                <a:lnTo>
                  <a:pt x="251234" y="110639"/>
                </a:lnTo>
                <a:lnTo>
                  <a:pt x="253849" y="116939"/>
                </a:lnTo>
                <a:lnTo>
                  <a:pt x="256863" y="123679"/>
                </a:lnTo>
                <a:lnTo>
                  <a:pt x="258871" y="129442"/>
                </a:lnTo>
                <a:lnTo>
                  <a:pt x="260211" y="134555"/>
                </a:lnTo>
                <a:lnTo>
                  <a:pt x="261104" y="139233"/>
                </a:lnTo>
                <a:lnTo>
                  <a:pt x="262969" y="144892"/>
                </a:lnTo>
                <a:lnTo>
                  <a:pt x="265482" y="151204"/>
                </a:lnTo>
                <a:lnTo>
                  <a:pt x="268428" y="157953"/>
                </a:lnTo>
                <a:lnTo>
                  <a:pt x="270392" y="163722"/>
                </a:lnTo>
                <a:lnTo>
                  <a:pt x="271701" y="168838"/>
                </a:lnTo>
                <a:lnTo>
                  <a:pt x="274319" y="1828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6"/>
          <p:cNvSpPr/>
          <p:nvPr/>
        </p:nvSpPr>
        <p:spPr>
          <a:xfrm>
            <a:off x="7703819" y="4390911"/>
            <a:ext cx="159823" cy="261086"/>
          </a:xfrm>
          <a:custGeom>
            <a:avLst/>
            <a:gdLst/>
            <a:ahLst/>
            <a:cxnLst/>
            <a:rect l="0" t="0" r="0" b="0"/>
            <a:pathLst>
              <a:path w="159823" h="261086">
                <a:moveTo>
                  <a:pt x="0" y="43929"/>
                </a:moveTo>
                <a:lnTo>
                  <a:pt x="9842" y="43929"/>
                </a:lnTo>
                <a:lnTo>
                  <a:pt x="14112" y="47316"/>
                </a:lnTo>
                <a:lnTo>
                  <a:pt x="17027" y="49997"/>
                </a:lnTo>
                <a:lnTo>
                  <a:pt x="20242" y="54324"/>
                </a:lnTo>
                <a:lnTo>
                  <a:pt x="23655" y="59749"/>
                </a:lnTo>
                <a:lnTo>
                  <a:pt x="27200" y="65906"/>
                </a:lnTo>
                <a:lnTo>
                  <a:pt x="30834" y="71280"/>
                </a:lnTo>
                <a:lnTo>
                  <a:pt x="34526" y="76133"/>
                </a:lnTo>
                <a:lnTo>
                  <a:pt x="38258" y="80638"/>
                </a:lnTo>
                <a:lnTo>
                  <a:pt x="42015" y="86182"/>
                </a:lnTo>
                <a:lnTo>
                  <a:pt x="45790" y="92418"/>
                </a:lnTo>
                <a:lnTo>
                  <a:pt x="49577" y="99115"/>
                </a:lnTo>
                <a:lnTo>
                  <a:pt x="52102" y="106119"/>
                </a:lnTo>
                <a:lnTo>
                  <a:pt x="53785" y="113329"/>
                </a:lnTo>
                <a:lnTo>
                  <a:pt x="54906" y="120676"/>
                </a:lnTo>
                <a:lnTo>
                  <a:pt x="56925" y="128113"/>
                </a:lnTo>
                <a:lnTo>
                  <a:pt x="59540" y="135612"/>
                </a:lnTo>
                <a:lnTo>
                  <a:pt x="62554" y="143151"/>
                </a:lnTo>
                <a:lnTo>
                  <a:pt x="65833" y="149447"/>
                </a:lnTo>
                <a:lnTo>
                  <a:pt x="69288" y="154915"/>
                </a:lnTo>
                <a:lnTo>
                  <a:pt x="72862" y="159829"/>
                </a:lnTo>
                <a:lnTo>
                  <a:pt x="75245" y="165646"/>
                </a:lnTo>
                <a:lnTo>
                  <a:pt x="76833" y="172063"/>
                </a:lnTo>
                <a:lnTo>
                  <a:pt x="77892" y="178882"/>
                </a:lnTo>
                <a:lnTo>
                  <a:pt x="78598" y="184697"/>
                </a:lnTo>
                <a:lnTo>
                  <a:pt x="79070" y="189845"/>
                </a:lnTo>
                <a:lnTo>
                  <a:pt x="79383" y="194546"/>
                </a:lnTo>
                <a:lnTo>
                  <a:pt x="79591" y="200221"/>
                </a:lnTo>
                <a:lnTo>
                  <a:pt x="79928" y="224191"/>
                </a:lnTo>
                <a:lnTo>
                  <a:pt x="79995" y="241532"/>
                </a:lnTo>
                <a:lnTo>
                  <a:pt x="81270" y="244244"/>
                </a:lnTo>
                <a:lnTo>
                  <a:pt x="83390" y="246052"/>
                </a:lnTo>
                <a:lnTo>
                  <a:pt x="86074" y="247258"/>
                </a:lnTo>
                <a:lnTo>
                  <a:pt x="87862" y="249332"/>
                </a:lnTo>
                <a:lnTo>
                  <a:pt x="89054" y="251984"/>
                </a:lnTo>
                <a:lnTo>
                  <a:pt x="89851" y="255022"/>
                </a:lnTo>
                <a:lnTo>
                  <a:pt x="89110" y="257048"/>
                </a:lnTo>
                <a:lnTo>
                  <a:pt x="87347" y="258399"/>
                </a:lnTo>
                <a:lnTo>
                  <a:pt x="80048" y="261085"/>
                </a:lnTo>
                <a:lnTo>
                  <a:pt x="80010" y="161975"/>
                </a:lnTo>
                <a:lnTo>
                  <a:pt x="78741" y="154376"/>
                </a:lnTo>
                <a:lnTo>
                  <a:pt x="76624" y="146770"/>
                </a:lnTo>
                <a:lnTo>
                  <a:pt x="73944" y="139160"/>
                </a:lnTo>
                <a:lnTo>
                  <a:pt x="72155" y="131546"/>
                </a:lnTo>
                <a:lnTo>
                  <a:pt x="70963" y="123931"/>
                </a:lnTo>
                <a:lnTo>
                  <a:pt x="70169" y="116313"/>
                </a:lnTo>
                <a:lnTo>
                  <a:pt x="68370" y="108696"/>
                </a:lnTo>
                <a:lnTo>
                  <a:pt x="65899" y="101076"/>
                </a:lnTo>
                <a:lnTo>
                  <a:pt x="62983" y="93457"/>
                </a:lnTo>
                <a:lnTo>
                  <a:pt x="61039" y="87108"/>
                </a:lnTo>
                <a:lnTo>
                  <a:pt x="59743" y="81605"/>
                </a:lnTo>
                <a:lnTo>
                  <a:pt x="58879" y="76666"/>
                </a:lnTo>
                <a:lnTo>
                  <a:pt x="57033" y="70834"/>
                </a:lnTo>
                <a:lnTo>
                  <a:pt x="54532" y="64405"/>
                </a:lnTo>
                <a:lnTo>
                  <a:pt x="51595" y="57580"/>
                </a:lnTo>
                <a:lnTo>
                  <a:pt x="49637" y="51759"/>
                </a:lnTo>
                <a:lnTo>
                  <a:pt x="48331" y="46609"/>
                </a:lnTo>
                <a:lnTo>
                  <a:pt x="47462" y="41906"/>
                </a:lnTo>
                <a:lnTo>
                  <a:pt x="46880" y="37500"/>
                </a:lnTo>
                <a:lnTo>
                  <a:pt x="46493" y="33293"/>
                </a:lnTo>
                <a:lnTo>
                  <a:pt x="46236" y="29218"/>
                </a:lnTo>
                <a:lnTo>
                  <a:pt x="47334" y="25231"/>
                </a:lnTo>
                <a:lnTo>
                  <a:pt x="51941" y="17416"/>
                </a:lnTo>
                <a:lnTo>
                  <a:pt x="55607" y="11943"/>
                </a:lnTo>
                <a:lnTo>
                  <a:pt x="59852" y="7276"/>
                </a:lnTo>
                <a:lnTo>
                  <a:pt x="62761" y="4254"/>
                </a:lnTo>
                <a:lnTo>
                  <a:pt x="65971" y="2239"/>
                </a:lnTo>
                <a:lnTo>
                  <a:pt x="69380" y="896"/>
                </a:lnTo>
                <a:lnTo>
                  <a:pt x="72924" y="0"/>
                </a:lnTo>
                <a:lnTo>
                  <a:pt x="76556" y="673"/>
                </a:lnTo>
                <a:lnTo>
                  <a:pt x="80248" y="2391"/>
                </a:lnTo>
                <a:lnTo>
                  <a:pt x="83979" y="4807"/>
                </a:lnTo>
                <a:lnTo>
                  <a:pt x="87736" y="7688"/>
                </a:lnTo>
                <a:lnTo>
                  <a:pt x="91510" y="10878"/>
                </a:lnTo>
                <a:lnTo>
                  <a:pt x="95297" y="14275"/>
                </a:lnTo>
                <a:lnTo>
                  <a:pt x="102891" y="21435"/>
                </a:lnTo>
                <a:lnTo>
                  <a:pt x="118115" y="36381"/>
                </a:lnTo>
                <a:lnTo>
                  <a:pt x="121923" y="41437"/>
                </a:lnTo>
                <a:lnTo>
                  <a:pt x="125733" y="47348"/>
                </a:lnTo>
                <a:lnTo>
                  <a:pt x="129541" y="53828"/>
                </a:lnTo>
                <a:lnTo>
                  <a:pt x="133352" y="59418"/>
                </a:lnTo>
                <a:lnTo>
                  <a:pt x="137161" y="64416"/>
                </a:lnTo>
                <a:lnTo>
                  <a:pt x="140971" y="69016"/>
                </a:lnTo>
                <a:lnTo>
                  <a:pt x="144781" y="74624"/>
                </a:lnTo>
                <a:lnTo>
                  <a:pt x="148590" y="80902"/>
                </a:lnTo>
                <a:lnTo>
                  <a:pt x="152400" y="87628"/>
                </a:lnTo>
                <a:lnTo>
                  <a:pt x="154940" y="93381"/>
                </a:lnTo>
                <a:lnTo>
                  <a:pt x="156634" y="98488"/>
                </a:lnTo>
                <a:lnTo>
                  <a:pt x="157763" y="103161"/>
                </a:lnTo>
                <a:lnTo>
                  <a:pt x="158515" y="107547"/>
                </a:lnTo>
                <a:lnTo>
                  <a:pt x="159018" y="111741"/>
                </a:lnTo>
                <a:lnTo>
                  <a:pt x="159822" y="121529"/>
                </a:lnTo>
                <a:lnTo>
                  <a:pt x="156546" y="126255"/>
                </a:lnTo>
                <a:lnTo>
                  <a:pt x="153894" y="129293"/>
                </a:lnTo>
                <a:lnTo>
                  <a:pt x="150856" y="131318"/>
                </a:lnTo>
                <a:lnTo>
                  <a:pt x="147561" y="132669"/>
                </a:lnTo>
                <a:lnTo>
                  <a:pt x="139215" y="134836"/>
                </a:lnTo>
                <a:lnTo>
                  <a:pt x="134687" y="135132"/>
                </a:lnTo>
                <a:lnTo>
                  <a:pt x="131701" y="135211"/>
                </a:lnTo>
                <a:lnTo>
                  <a:pt x="115364" y="135322"/>
                </a:lnTo>
                <a:lnTo>
                  <a:pt x="109930" y="134067"/>
                </a:lnTo>
                <a:lnTo>
                  <a:pt x="105036" y="131961"/>
                </a:lnTo>
                <a:lnTo>
                  <a:pt x="100505" y="129287"/>
                </a:lnTo>
                <a:lnTo>
                  <a:pt x="96213" y="126234"/>
                </a:lnTo>
                <a:lnTo>
                  <a:pt x="92083" y="122929"/>
                </a:lnTo>
                <a:lnTo>
                  <a:pt x="88058" y="119456"/>
                </a:lnTo>
                <a:lnTo>
                  <a:pt x="84106" y="115870"/>
                </a:lnTo>
                <a:lnTo>
                  <a:pt x="76327" y="108500"/>
                </a:lnTo>
                <a:lnTo>
                  <a:pt x="72475" y="106026"/>
                </a:lnTo>
                <a:lnTo>
                  <a:pt x="68637" y="104377"/>
                </a:lnTo>
                <a:lnTo>
                  <a:pt x="64809" y="103278"/>
                </a:lnTo>
                <a:lnTo>
                  <a:pt x="60986" y="101275"/>
                </a:lnTo>
                <a:lnTo>
                  <a:pt x="57167" y="98669"/>
                </a:lnTo>
                <a:lnTo>
                  <a:pt x="53352" y="95662"/>
                </a:lnTo>
                <a:lnTo>
                  <a:pt x="49537" y="93658"/>
                </a:lnTo>
                <a:lnTo>
                  <a:pt x="45725" y="92321"/>
                </a:lnTo>
                <a:lnTo>
                  <a:pt x="34291" y="89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7"/>
          <p:cNvSpPr/>
          <p:nvPr/>
        </p:nvSpPr>
        <p:spPr>
          <a:xfrm>
            <a:off x="7898130" y="4377690"/>
            <a:ext cx="22861" cy="137161"/>
          </a:xfrm>
          <a:custGeom>
            <a:avLst/>
            <a:gdLst/>
            <a:ahLst/>
            <a:cxnLst/>
            <a:rect l="0" t="0" r="0" b="0"/>
            <a:pathLst>
              <a:path w="22861" h="137161">
                <a:moveTo>
                  <a:pt x="0" y="0"/>
                </a:moveTo>
                <a:lnTo>
                  <a:pt x="0" y="15908"/>
                </a:lnTo>
                <a:lnTo>
                  <a:pt x="1270" y="19496"/>
                </a:lnTo>
                <a:lnTo>
                  <a:pt x="3386" y="23157"/>
                </a:lnTo>
                <a:lnTo>
                  <a:pt x="6068" y="26868"/>
                </a:lnTo>
                <a:lnTo>
                  <a:pt x="7855" y="31882"/>
                </a:lnTo>
                <a:lnTo>
                  <a:pt x="9047" y="37764"/>
                </a:lnTo>
                <a:lnTo>
                  <a:pt x="9842" y="44226"/>
                </a:lnTo>
                <a:lnTo>
                  <a:pt x="11640" y="49804"/>
                </a:lnTo>
                <a:lnTo>
                  <a:pt x="14111" y="54793"/>
                </a:lnTo>
                <a:lnTo>
                  <a:pt x="17027" y="59388"/>
                </a:lnTo>
                <a:lnTo>
                  <a:pt x="18971" y="64992"/>
                </a:lnTo>
                <a:lnTo>
                  <a:pt x="20268" y="71268"/>
                </a:lnTo>
                <a:lnTo>
                  <a:pt x="21132" y="77992"/>
                </a:lnTo>
                <a:lnTo>
                  <a:pt x="21708" y="83745"/>
                </a:lnTo>
                <a:lnTo>
                  <a:pt x="22092" y="88849"/>
                </a:lnTo>
                <a:lnTo>
                  <a:pt x="22347" y="93523"/>
                </a:lnTo>
                <a:lnTo>
                  <a:pt x="22632" y="102102"/>
                </a:lnTo>
                <a:lnTo>
                  <a:pt x="22815" y="117958"/>
                </a:lnTo>
                <a:lnTo>
                  <a:pt x="22860" y="1371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40980" y="4251960"/>
            <a:ext cx="3387" cy="1"/>
          </a:xfrm>
          <a:custGeom>
            <a:avLst/>
            <a:gdLst/>
            <a:ahLst/>
            <a:cxnLst/>
            <a:rect l="0" t="0" r="0" b="0"/>
            <a:pathLst>
              <a:path w="3387" h="1">
                <a:moveTo>
                  <a:pt x="0" y="0"/>
                </a:moveTo>
                <a:lnTo>
                  <a:pt x="338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9"/>
          <p:cNvSpPr/>
          <p:nvPr/>
        </p:nvSpPr>
        <p:spPr>
          <a:xfrm>
            <a:off x="7978140" y="4377690"/>
            <a:ext cx="114301" cy="137157"/>
          </a:xfrm>
          <a:custGeom>
            <a:avLst/>
            <a:gdLst/>
            <a:ahLst/>
            <a:cxnLst/>
            <a:rect l="0" t="0" r="0" b="0"/>
            <a:pathLst>
              <a:path w="114301" h="137157">
                <a:moveTo>
                  <a:pt x="0" y="0"/>
                </a:moveTo>
                <a:lnTo>
                  <a:pt x="9841" y="9841"/>
                </a:lnTo>
                <a:lnTo>
                  <a:pt x="10724" y="14110"/>
                </a:lnTo>
                <a:lnTo>
                  <a:pt x="10959" y="17027"/>
                </a:lnTo>
                <a:lnTo>
                  <a:pt x="12385" y="20241"/>
                </a:lnTo>
                <a:lnTo>
                  <a:pt x="14608" y="23654"/>
                </a:lnTo>
                <a:lnTo>
                  <a:pt x="17358" y="27199"/>
                </a:lnTo>
                <a:lnTo>
                  <a:pt x="20462" y="32103"/>
                </a:lnTo>
                <a:lnTo>
                  <a:pt x="23801" y="37912"/>
                </a:lnTo>
                <a:lnTo>
                  <a:pt x="27297" y="44324"/>
                </a:lnTo>
                <a:lnTo>
                  <a:pt x="29628" y="49869"/>
                </a:lnTo>
                <a:lnTo>
                  <a:pt x="31182" y="54836"/>
                </a:lnTo>
                <a:lnTo>
                  <a:pt x="32218" y="59417"/>
                </a:lnTo>
                <a:lnTo>
                  <a:pt x="34178" y="65011"/>
                </a:lnTo>
                <a:lnTo>
                  <a:pt x="36756" y="71281"/>
                </a:lnTo>
                <a:lnTo>
                  <a:pt x="39743" y="78000"/>
                </a:lnTo>
                <a:lnTo>
                  <a:pt x="41735" y="83750"/>
                </a:lnTo>
                <a:lnTo>
                  <a:pt x="43064" y="88854"/>
                </a:lnTo>
                <a:lnTo>
                  <a:pt x="43949" y="93526"/>
                </a:lnTo>
                <a:lnTo>
                  <a:pt x="44540" y="97910"/>
                </a:lnTo>
                <a:lnTo>
                  <a:pt x="44933" y="102104"/>
                </a:lnTo>
                <a:lnTo>
                  <a:pt x="45195" y="106169"/>
                </a:lnTo>
                <a:lnTo>
                  <a:pt x="46640" y="110149"/>
                </a:lnTo>
                <a:lnTo>
                  <a:pt x="48873" y="114073"/>
                </a:lnTo>
                <a:lnTo>
                  <a:pt x="55515" y="123427"/>
                </a:lnTo>
                <a:lnTo>
                  <a:pt x="56060" y="125464"/>
                </a:lnTo>
                <a:lnTo>
                  <a:pt x="56423" y="128093"/>
                </a:lnTo>
                <a:lnTo>
                  <a:pt x="57146" y="137113"/>
                </a:lnTo>
                <a:lnTo>
                  <a:pt x="57149" y="137156"/>
                </a:lnTo>
                <a:lnTo>
                  <a:pt x="57150" y="110291"/>
                </a:lnTo>
                <a:lnTo>
                  <a:pt x="55880" y="106547"/>
                </a:lnTo>
                <a:lnTo>
                  <a:pt x="53763" y="102782"/>
                </a:lnTo>
                <a:lnTo>
                  <a:pt x="51082" y="99001"/>
                </a:lnTo>
                <a:lnTo>
                  <a:pt x="50565" y="93940"/>
                </a:lnTo>
                <a:lnTo>
                  <a:pt x="51490" y="88027"/>
                </a:lnTo>
                <a:lnTo>
                  <a:pt x="53376" y="81544"/>
                </a:lnTo>
                <a:lnTo>
                  <a:pt x="55905" y="75953"/>
                </a:lnTo>
                <a:lnTo>
                  <a:pt x="58860" y="70955"/>
                </a:lnTo>
                <a:lnTo>
                  <a:pt x="66660" y="59877"/>
                </a:lnTo>
                <a:lnTo>
                  <a:pt x="68570" y="57698"/>
                </a:lnTo>
                <a:lnTo>
                  <a:pt x="71113" y="54975"/>
                </a:lnTo>
                <a:lnTo>
                  <a:pt x="80761" y="45075"/>
                </a:lnTo>
                <a:lnTo>
                  <a:pt x="84319" y="41480"/>
                </a:lnTo>
                <a:lnTo>
                  <a:pt x="86693" y="37813"/>
                </a:lnTo>
                <a:lnTo>
                  <a:pt x="88276" y="34098"/>
                </a:lnTo>
                <a:lnTo>
                  <a:pt x="89330" y="30352"/>
                </a:lnTo>
                <a:lnTo>
                  <a:pt x="91303" y="27855"/>
                </a:lnTo>
                <a:lnTo>
                  <a:pt x="93888" y="26190"/>
                </a:lnTo>
                <a:lnTo>
                  <a:pt x="96882" y="25080"/>
                </a:lnTo>
                <a:lnTo>
                  <a:pt x="100148" y="23070"/>
                </a:lnTo>
                <a:lnTo>
                  <a:pt x="103596" y="20460"/>
                </a:lnTo>
                <a:lnTo>
                  <a:pt x="114300" y="11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0"/>
          <p:cNvSpPr/>
          <p:nvPr/>
        </p:nvSpPr>
        <p:spPr>
          <a:xfrm>
            <a:off x="8172450" y="4400563"/>
            <a:ext cx="137160" cy="135500"/>
          </a:xfrm>
          <a:custGeom>
            <a:avLst/>
            <a:gdLst/>
            <a:ahLst/>
            <a:cxnLst/>
            <a:rect l="0" t="0" r="0" b="0"/>
            <a:pathLst>
              <a:path w="137160" h="135500">
                <a:moveTo>
                  <a:pt x="0" y="68566"/>
                </a:moveTo>
                <a:lnTo>
                  <a:pt x="6067" y="62499"/>
                </a:lnTo>
                <a:lnTo>
                  <a:pt x="9125" y="60711"/>
                </a:lnTo>
                <a:lnTo>
                  <a:pt x="12432" y="59520"/>
                </a:lnTo>
                <a:lnTo>
                  <a:pt x="20800" y="57607"/>
                </a:lnTo>
                <a:lnTo>
                  <a:pt x="22755" y="56180"/>
                </a:lnTo>
                <a:lnTo>
                  <a:pt x="25331" y="53959"/>
                </a:lnTo>
                <a:lnTo>
                  <a:pt x="28317" y="51208"/>
                </a:lnTo>
                <a:lnTo>
                  <a:pt x="31577" y="49375"/>
                </a:lnTo>
                <a:lnTo>
                  <a:pt x="35022" y="48152"/>
                </a:lnTo>
                <a:lnTo>
                  <a:pt x="38587" y="47336"/>
                </a:lnTo>
                <a:lnTo>
                  <a:pt x="42234" y="45524"/>
                </a:lnTo>
                <a:lnTo>
                  <a:pt x="45936" y="43045"/>
                </a:lnTo>
                <a:lnTo>
                  <a:pt x="49674" y="40122"/>
                </a:lnTo>
                <a:lnTo>
                  <a:pt x="52165" y="36904"/>
                </a:lnTo>
                <a:lnTo>
                  <a:pt x="53826" y="33488"/>
                </a:lnTo>
                <a:lnTo>
                  <a:pt x="54934" y="29941"/>
                </a:lnTo>
                <a:lnTo>
                  <a:pt x="56943" y="27576"/>
                </a:lnTo>
                <a:lnTo>
                  <a:pt x="59552" y="26000"/>
                </a:lnTo>
                <a:lnTo>
                  <a:pt x="62561" y="24949"/>
                </a:lnTo>
                <a:lnTo>
                  <a:pt x="64567" y="22978"/>
                </a:lnTo>
                <a:lnTo>
                  <a:pt x="65905" y="20394"/>
                </a:lnTo>
                <a:lnTo>
                  <a:pt x="68051" y="13190"/>
                </a:lnTo>
                <a:lnTo>
                  <a:pt x="68227" y="11328"/>
                </a:lnTo>
                <a:lnTo>
                  <a:pt x="68344" y="8818"/>
                </a:lnTo>
                <a:lnTo>
                  <a:pt x="68577" y="32"/>
                </a:lnTo>
                <a:lnTo>
                  <a:pt x="62511" y="0"/>
                </a:lnTo>
                <a:lnTo>
                  <a:pt x="60724" y="1266"/>
                </a:lnTo>
                <a:lnTo>
                  <a:pt x="59532" y="3379"/>
                </a:lnTo>
                <a:lnTo>
                  <a:pt x="58738" y="6058"/>
                </a:lnTo>
                <a:lnTo>
                  <a:pt x="56938" y="7845"/>
                </a:lnTo>
                <a:lnTo>
                  <a:pt x="54468" y="9035"/>
                </a:lnTo>
                <a:lnTo>
                  <a:pt x="51552" y="9829"/>
                </a:lnTo>
                <a:lnTo>
                  <a:pt x="48338" y="11628"/>
                </a:lnTo>
                <a:lnTo>
                  <a:pt x="44925" y="14098"/>
                </a:lnTo>
                <a:lnTo>
                  <a:pt x="41380" y="17014"/>
                </a:lnTo>
                <a:lnTo>
                  <a:pt x="39016" y="20228"/>
                </a:lnTo>
                <a:lnTo>
                  <a:pt x="37441" y="23641"/>
                </a:lnTo>
                <a:lnTo>
                  <a:pt x="36391" y="27186"/>
                </a:lnTo>
                <a:lnTo>
                  <a:pt x="34419" y="32090"/>
                </a:lnTo>
                <a:lnTo>
                  <a:pt x="31836" y="37899"/>
                </a:lnTo>
                <a:lnTo>
                  <a:pt x="28843" y="44311"/>
                </a:lnTo>
                <a:lnTo>
                  <a:pt x="26849" y="49857"/>
                </a:lnTo>
                <a:lnTo>
                  <a:pt x="25518" y="54823"/>
                </a:lnTo>
                <a:lnTo>
                  <a:pt x="24633" y="59404"/>
                </a:lnTo>
                <a:lnTo>
                  <a:pt x="24041" y="63728"/>
                </a:lnTo>
                <a:lnTo>
                  <a:pt x="23648" y="67881"/>
                </a:lnTo>
                <a:lnTo>
                  <a:pt x="23385" y="71919"/>
                </a:lnTo>
                <a:lnTo>
                  <a:pt x="23210" y="75882"/>
                </a:lnTo>
                <a:lnTo>
                  <a:pt x="23015" y="83672"/>
                </a:lnTo>
                <a:lnTo>
                  <a:pt x="24233" y="87527"/>
                </a:lnTo>
                <a:lnTo>
                  <a:pt x="26316" y="91367"/>
                </a:lnTo>
                <a:lnTo>
                  <a:pt x="28974" y="95197"/>
                </a:lnTo>
                <a:lnTo>
                  <a:pt x="30746" y="99020"/>
                </a:lnTo>
                <a:lnTo>
                  <a:pt x="31927" y="102839"/>
                </a:lnTo>
                <a:lnTo>
                  <a:pt x="32715" y="106655"/>
                </a:lnTo>
                <a:lnTo>
                  <a:pt x="33239" y="110469"/>
                </a:lnTo>
                <a:lnTo>
                  <a:pt x="33589" y="114282"/>
                </a:lnTo>
                <a:lnTo>
                  <a:pt x="33823" y="118093"/>
                </a:lnTo>
                <a:lnTo>
                  <a:pt x="35248" y="120635"/>
                </a:lnTo>
                <a:lnTo>
                  <a:pt x="37469" y="122328"/>
                </a:lnTo>
                <a:lnTo>
                  <a:pt x="40220" y="123458"/>
                </a:lnTo>
                <a:lnTo>
                  <a:pt x="43322" y="124211"/>
                </a:lnTo>
                <a:lnTo>
                  <a:pt x="46661" y="124713"/>
                </a:lnTo>
                <a:lnTo>
                  <a:pt x="50157" y="125047"/>
                </a:lnTo>
                <a:lnTo>
                  <a:pt x="53757" y="126540"/>
                </a:lnTo>
                <a:lnTo>
                  <a:pt x="57429" y="128806"/>
                </a:lnTo>
                <a:lnTo>
                  <a:pt x="61145" y="131587"/>
                </a:lnTo>
                <a:lnTo>
                  <a:pt x="64892" y="133440"/>
                </a:lnTo>
                <a:lnTo>
                  <a:pt x="68661" y="134676"/>
                </a:lnTo>
                <a:lnTo>
                  <a:pt x="72444" y="135499"/>
                </a:lnTo>
                <a:lnTo>
                  <a:pt x="77506" y="134778"/>
                </a:lnTo>
                <a:lnTo>
                  <a:pt x="83420" y="133028"/>
                </a:lnTo>
                <a:lnTo>
                  <a:pt x="89903" y="130591"/>
                </a:lnTo>
                <a:lnTo>
                  <a:pt x="98035" y="128966"/>
                </a:lnTo>
                <a:lnTo>
                  <a:pt x="107267" y="127883"/>
                </a:lnTo>
                <a:lnTo>
                  <a:pt x="137159" y="1257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1"/>
          <p:cNvSpPr/>
          <p:nvPr/>
        </p:nvSpPr>
        <p:spPr>
          <a:xfrm>
            <a:off x="7806690" y="4229100"/>
            <a:ext cx="68064" cy="34291"/>
          </a:xfrm>
          <a:custGeom>
            <a:avLst/>
            <a:gdLst/>
            <a:ahLst/>
            <a:cxnLst/>
            <a:rect l="0" t="0" r="0" b="0"/>
            <a:pathLst>
              <a:path w="68064" h="34291">
                <a:moveTo>
                  <a:pt x="0" y="34290"/>
                </a:moveTo>
                <a:lnTo>
                  <a:pt x="0" y="24448"/>
                </a:lnTo>
                <a:lnTo>
                  <a:pt x="1270" y="23919"/>
                </a:lnTo>
                <a:lnTo>
                  <a:pt x="3386" y="23566"/>
                </a:lnTo>
                <a:lnTo>
                  <a:pt x="9841" y="22999"/>
                </a:lnTo>
                <a:lnTo>
                  <a:pt x="10370" y="21683"/>
                </a:lnTo>
                <a:lnTo>
                  <a:pt x="10724" y="19535"/>
                </a:lnTo>
                <a:lnTo>
                  <a:pt x="11389" y="11904"/>
                </a:lnTo>
                <a:lnTo>
                  <a:pt x="12673" y="10476"/>
                </a:lnTo>
                <a:lnTo>
                  <a:pt x="22766" y="95"/>
                </a:lnTo>
                <a:lnTo>
                  <a:pt x="22856" y="3"/>
                </a:lnTo>
                <a:lnTo>
                  <a:pt x="32701" y="0"/>
                </a:lnTo>
                <a:lnTo>
                  <a:pt x="34501" y="1270"/>
                </a:lnTo>
                <a:lnTo>
                  <a:pt x="36970" y="3387"/>
                </a:lnTo>
                <a:lnTo>
                  <a:pt x="43992" y="9841"/>
                </a:lnTo>
                <a:lnTo>
                  <a:pt x="44567" y="11641"/>
                </a:lnTo>
                <a:lnTo>
                  <a:pt x="44952" y="14110"/>
                </a:lnTo>
                <a:lnTo>
                  <a:pt x="45674" y="22348"/>
                </a:lnTo>
                <a:lnTo>
                  <a:pt x="45719" y="34146"/>
                </a:lnTo>
                <a:lnTo>
                  <a:pt x="44450" y="34194"/>
                </a:lnTo>
                <a:lnTo>
                  <a:pt x="33334" y="34287"/>
                </a:lnTo>
                <a:lnTo>
                  <a:pt x="28361" y="34288"/>
                </a:lnTo>
                <a:lnTo>
                  <a:pt x="26527" y="33019"/>
                </a:lnTo>
                <a:lnTo>
                  <a:pt x="25305" y="30903"/>
                </a:lnTo>
                <a:lnTo>
                  <a:pt x="23003" y="23330"/>
                </a:lnTo>
                <a:lnTo>
                  <a:pt x="22955" y="21904"/>
                </a:lnTo>
                <a:lnTo>
                  <a:pt x="22861" y="1732"/>
                </a:lnTo>
                <a:lnTo>
                  <a:pt x="24131" y="1154"/>
                </a:lnTo>
                <a:lnTo>
                  <a:pt x="26246" y="770"/>
                </a:lnTo>
                <a:lnTo>
                  <a:pt x="28927" y="513"/>
                </a:lnTo>
                <a:lnTo>
                  <a:pt x="31985" y="342"/>
                </a:lnTo>
                <a:lnTo>
                  <a:pt x="43660" y="45"/>
                </a:lnTo>
                <a:lnTo>
                  <a:pt x="68063" y="0"/>
                </a:lnTo>
                <a:lnTo>
                  <a:pt x="457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2"/>
          <p:cNvSpPr/>
          <p:nvPr/>
        </p:nvSpPr>
        <p:spPr>
          <a:xfrm>
            <a:off x="548639" y="4046220"/>
            <a:ext cx="11431" cy="11431"/>
          </a:xfrm>
          <a:custGeom>
            <a:avLst/>
            <a:gdLst/>
            <a:ahLst/>
            <a:cxnLst/>
            <a:rect l="0" t="0" r="0" b="0"/>
            <a:pathLst>
              <a:path w="11431" h="11431">
                <a:moveTo>
                  <a:pt x="0" y="0"/>
                </a:moveTo>
                <a:lnTo>
                  <a:pt x="9842" y="0"/>
                </a:lnTo>
                <a:lnTo>
                  <a:pt x="10371" y="1270"/>
                </a:lnTo>
                <a:lnTo>
                  <a:pt x="10724" y="3387"/>
                </a:lnTo>
                <a:lnTo>
                  <a:pt x="11430" y="11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3"/>
          <p:cNvSpPr/>
          <p:nvPr/>
        </p:nvSpPr>
        <p:spPr>
          <a:xfrm>
            <a:off x="754379" y="4114800"/>
            <a:ext cx="11431" cy="1"/>
          </a:xfrm>
          <a:custGeom>
            <a:avLst/>
            <a:gdLst/>
            <a:ahLst/>
            <a:cxnLst/>
            <a:rect l="0" t="0" r="0" b="0"/>
            <a:pathLst>
              <a:path w="11431" h="1">
                <a:moveTo>
                  <a:pt x="1143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4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3-414-visualsumm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934200" y="601980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172200" y="60198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>
                <a:hlinkClick r:id="rId2" action="ppaction://hlinkfile"/>
              </a:rPr>
              <a:t>..\..\My Videos\WWII\Communism_and_Fascism.asf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 Standards: </a:t>
            </a:r>
          </a:p>
          <a:p>
            <a:r>
              <a:rPr lang="en-US" dirty="0" smtClean="0"/>
              <a:t>8.3.1 Identify the countries affected by the totalitarian states and their acts of aggression and expansion considering geographic location.</a:t>
            </a:r>
          </a:p>
          <a:p>
            <a:r>
              <a:rPr lang="en-US" dirty="0" smtClean="0"/>
              <a:t>8.5.2 Understand the changing dynamics of American life during WWII.</a:t>
            </a:r>
          </a:p>
          <a:p>
            <a:r>
              <a:rPr lang="en-US" dirty="0" smtClean="0"/>
              <a:t>Performance indicator state:</a:t>
            </a:r>
          </a:p>
          <a:p>
            <a:r>
              <a:rPr lang="en-US" dirty="0" smtClean="0"/>
              <a:t>8.1 identify the causes of WWII ( i.e., Treaty of Versailles, fascism, failure of the league of Nations, economic World wide difficulties).</a:t>
            </a:r>
          </a:p>
          <a:p>
            <a:r>
              <a:rPr lang="en-US" dirty="0" smtClean="0"/>
              <a:t>8.5 Interpret a time line of major events from WWII.</a:t>
            </a:r>
          </a:p>
          <a:p>
            <a:r>
              <a:rPr lang="en-US" dirty="0" smtClean="0"/>
              <a:t>8.7 Recognize WWII alliances.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84" y="0"/>
            <a:ext cx="91334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solidFill>
                  <a:srgbClr val="003300"/>
                </a:solidFill>
              </a:rPr>
              <a:t>What do you think about the Treaty of Versailles?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solidFill>
                  <a:srgbClr val="003300"/>
                </a:solidFill>
              </a:rPr>
              <a:t>What did president Wilson predict would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371600"/>
          </a:xfrm>
          <a:noFill/>
          <a:ln/>
        </p:spPr>
        <p:txBody>
          <a:bodyPr/>
          <a:lstStyle/>
          <a:p>
            <a:r>
              <a:rPr lang="en-US" sz="2400"/>
              <a:t>The Rise of Totalitarian Leaders</a:t>
            </a:r>
            <a:endParaRPr lang="en-US" sz="200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6858000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800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3300"/>
                </a:solidFill>
              </a:rPr>
              <a:t>European struggles and dissatisfaction during the postwar years had a major effect on European politics.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3300"/>
                </a:solidFill>
              </a:rPr>
              <a:t>Leaders who reflected the people’s bitterness and anger emerged.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3300"/>
                </a:solidFill>
              </a:rPr>
              <a:t>These leaders promised a return to greatness.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3300"/>
                </a:solidFill>
              </a:rPr>
              <a:t>This was very appealing to unhappy Europeans, and many were willing to give up basic freedoms in return for future glory.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4400" b="1" smtClean="0"/>
              <a:t>Adolf Hitler was the most destructive dictator of modern times.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4400" b="1" smtClean="0"/>
              <a:t> He was not really a German, because he was born in Austria.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4400" b="1" smtClean="0"/>
          </a:p>
        </p:txBody>
      </p:sp>
    </p:spTree>
  </p:cSld>
  <p:clrMapOvr>
    <a:masterClrMapping/>
  </p:clrMapOvr>
  <p:transition>
    <p:sndAc>
      <p:stSnd>
        <p:snd r:embed="rId3" name="gunsho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Hitler was high school dropout, he wanted to be an artist, but he failed the admissions examination twice.</a:t>
            </a:r>
          </a:p>
          <a:p>
            <a:pPr eaLnBrk="1" hangingPunct="1">
              <a:defRPr/>
            </a:pPr>
            <a:r>
              <a:rPr lang="en-US" sz="2800" b="1" dirty="0" smtClean="0"/>
              <a:t>In WWI he joined the German army. He was gassed and wounded, and never reached a rank higher than corporal.</a:t>
            </a:r>
          </a:p>
          <a:p>
            <a:pPr eaLnBrk="1" hangingPunct="1">
              <a:defRPr/>
            </a:pPr>
            <a:r>
              <a:rPr lang="en-US" sz="2800" b="1" dirty="0" smtClean="0"/>
              <a:t>After the war was over he helped to organize the Nazi Party.</a:t>
            </a:r>
          </a:p>
        </p:txBody>
      </p:sp>
    </p:spTree>
  </p:cSld>
  <p:clrMapOvr>
    <a:masterClrMapping/>
  </p:clrMapOvr>
  <p:transition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148" name="Picture 4" descr="hitler holdin Nazi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4873863" y="-55438675"/>
            <a:ext cx="3222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hitler holdin Nazi fl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In 1923 he and some members of the Nazi party tried to take over Germany by calling for a revolution.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He was put in prison, and while he was there he wrote Mien </a:t>
            </a:r>
            <a:r>
              <a:rPr lang="en-US" sz="2800" b="1" dirty="0" err="1" smtClean="0"/>
              <a:t>Kampf</a:t>
            </a:r>
            <a:r>
              <a:rPr lang="en-US" sz="2800" b="1" dirty="0" smtClean="0"/>
              <a:t> ( my struggle)Which became the Nazi bible.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He declared that the Germans were the “master race” entitled to rule the world.</a:t>
            </a:r>
          </a:p>
        </p:txBody>
      </p:sp>
    </p:spTree>
  </p:cSld>
  <p:clrMapOvr>
    <a:masterClrMapping/>
  </p:clrMapOvr>
  <p:transition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285</TotalTime>
  <Words>713</Words>
  <Application>Microsoft Office PowerPoint</Application>
  <PresentationFormat>On-screen Show (4:3)</PresentationFormat>
  <Paragraphs>78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Clouds of war</vt:lpstr>
      <vt:lpstr>Slide 2</vt:lpstr>
      <vt:lpstr>Slide 3</vt:lpstr>
      <vt:lpstr>Slide 4</vt:lpstr>
      <vt:lpstr>The Rise of Totalitarian Leaders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Other Totalitarian Regimes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 of war</dc:title>
  <dc:creator>Student</dc:creator>
  <cp:lastModifiedBy>Student</cp:lastModifiedBy>
  <cp:revision>33</cp:revision>
  <dcterms:created xsi:type="dcterms:W3CDTF">2010-10-05T16:14:53Z</dcterms:created>
  <dcterms:modified xsi:type="dcterms:W3CDTF">2014-03-10T12:48:37Z</dcterms:modified>
</cp:coreProperties>
</file>