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14.xml" ContentType="application/vnd.openxmlformats-officedocument.them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85" r:id="rId1"/>
    <p:sldMasterId id="2147484681" r:id="rId2"/>
    <p:sldMasterId id="2147484683" r:id="rId3"/>
    <p:sldMasterId id="2147484685" r:id="rId4"/>
    <p:sldMasterId id="2147484687" r:id="rId5"/>
    <p:sldMasterId id="2147484689" r:id="rId6"/>
    <p:sldMasterId id="2147484691" r:id="rId7"/>
    <p:sldMasterId id="2147484693" r:id="rId8"/>
    <p:sldMasterId id="2147484695" r:id="rId9"/>
    <p:sldMasterId id="2147484697" r:id="rId10"/>
    <p:sldMasterId id="2147484699" r:id="rId11"/>
    <p:sldMasterId id="2147484701" r:id="rId12"/>
  </p:sldMasterIdLst>
  <p:notesMasterIdLst>
    <p:notesMasterId r:id="rId73"/>
  </p:notesMasterIdLst>
  <p:handoutMasterIdLst>
    <p:handoutMasterId r:id="rId74"/>
  </p:handoutMasterIdLst>
  <p:sldIdLst>
    <p:sldId id="465" r:id="rId13"/>
    <p:sldId id="475" r:id="rId14"/>
    <p:sldId id="521" r:id="rId15"/>
    <p:sldId id="544" r:id="rId16"/>
    <p:sldId id="545" r:id="rId17"/>
    <p:sldId id="551" r:id="rId18"/>
    <p:sldId id="552" r:id="rId19"/>
    <p:sldId id="553" r:id="rId20"/>
    <p:sldId id="554" r:id="rId21"/>
    <p:sldId id="555" r:id="rId22"/>
    <p:sldId id="558" r:id="rId23"/>
    <p:sldId id="557" r:id="rId24"/>
    <p:sldId id="547" r:id="rId25"/>
    <p:sldId id="477" r:id="rId26"/>
    <p:sldId id="471" r:id="rId27"/>
    <p:sldId id="518" r:id="rId28"/>
    <p:sldId id="519" r:id="rId29"/>
    <p:sldId id="560" r:id="rId30"/>
    <p:sldId id="520" r:id="rId31"/>
    <p:sldId id="512" r:id="rId32"/>
    <p:sldId id="473" r:id="rId33"/>
    <p:sldId id="561" r:id="rId34"/>
    <p:sldId id="480" r:id="rId35"/>
    <p:sldId id="542" r:id="rId36"/>
    <p:sldId id="489" r:id="rId37"/>
    <p:sldId id="524" r:id="rId38"/>
    <p:sldId id="531" r:id="rId39"/>
    <p:sldId id="532" r:id="rId40"/>
    <p:sldId id="533" r:id="rId41"/>
    <p:sldId id="536" r:id="rId42"/>
    <p:sldId id="527" r:id="rId43"/>
    <p:sldId id="490" r:id="rId44"/>
    <p:sldId id="491" r:id="rId45"/>
    <p:sldId id="492" r:id="rId46"/>
    <p:sldId id="493" r:id="rId47"/>
    <p:sldId id="494" r:id="rId48"/>
    <p:sldId id="495" r:id="rId49"/>
    <p:sldId id="496" r:id="rId50"/>
    <p:sldId id="497" r:id="rId51"/>
    <p:sldId id="498" r:id="rId52"/>
    <p:sldId id="499" r:id="rId53"/>
    <p:sldId id="500" r:id="rId54"/>
    <p:sldId id="503" r:id="rId55"/>
    <p:sldId id="504" r:id="rId56"/>
    <p:sldId id="505" r:id="rId57"/>
    <p:sldId id="507" r:id="rId58"/>
    <p:sldId id="508" r:id="rId59"/>
    <p:sldId id="509" r:id="rId60"/>
    <p:sldId id="523" r:id="rId61"/>
    <p:sldId id="564" r:id="rId62"/>
    <p:sldId id="566" r:id="rId63"/>
    <p:sldId id="567" r:id="rId64"/>
    <p:sldId id="568" r:id="rId65"/>
    <p:sldId id="569" r:id="rId66"/>
    <p:sldId id="570" r:id="rId67"/>
    <p:sldId id="573" r:id="rId68"/>
    <p:sldId id="572" r:id="rId69"/>
    <p:sldId id="562" r:id="rId70"/>
    <p:sldId id="522" r:id="rId71"/>
    <p:sldId id="463" r:id="rId72"/>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00FF00"/>
    <a:srgbClr val="FF00FF"/>
    <a:srgbClr val="F41837"/>
    <a:srgbClr val="80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3" autoAdjust="0"/>
    <p:restoredTop sz="94625" autoAdjust="0"/>
  </p:normalViewPr>
  <p:slideViewPr>
    <p:cSldViewPr>
      <p:cViewPr>
        <p:scale>
          <a:sx n="50" d="100"/>
          <a:sy n="50" d="100"/>
        </p:scale>
        <p:origin x="-1718" y="-7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394"/>
    </p:cViewPr>
  </p:sorterViewPr>
  <p:notesViewPr>
    <p:cSldViewPr>
      <p:cViewPr varScale="1">
        <p:scale>
          <a:sx n="56" d="100"/>
          <a:sy n="56" d="100"/>
        </p:scale>
        <p:origin x="-2520" y="-78"/>
      </p:cViewPr>
      <p:guideLst>
        <p:guide orient="horz" pos="2932"/>
        <p:guide pos="222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slide" Target="slides/slide51.xml"/><Relationship Id="rId68" Type="http://schemas.openxmlformats.org/officeDocument/2006/relationships/slide" Target="slides/slide56.xml"/><Relationship Id="rId76"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59.xml"/><Relationship Id="rId2" Type="http://schemas.openxmlformats.org/officeDocument/2006/relationships/slideMaster" Target="slideMasters/slideMaster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slide" Target="slides/slide54.xml"/><Relationship Id="rId7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slide" Target="slides/slide49.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slide" Target="slides/slide48.xml"/><Relationship Id="rId65" Type="http://schemas.openxmlformats.org/officeDocument/2006/relationships/slide" Target="slides/slide53.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slide" Target="slides/slide52.xml"/><Relationship Id="rId69" Type="http://schemas.openxmlformats.org/officeDocument/2006/relationships/slide" Target="slides/slide57.xml"/><Relationship Id="rId77"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9.xml"/><Relationship Id="rId72" Type="http://schemas.openxmlformats.org/officeDocument/2006/relationships/slide" Target="slides/slide60.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openxmlformats.org/officeDocument/2006/relationships/slide" Target="slides/slide55.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slide" Target="slides/slide50.xml"/><Relationship Id="rId70" Type="http://schemas.openxmlformats.org/officeDocument/2006/relationships/slide" Target="slides/slide5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3055938" cy="463550"/>
          </a:xfrm>
          <a:prstGeom prst="rect">
            <a:avLst/>
          </a:prstGeom>
          <a:noFill/>
          <a:ln w="9525">
            <a:noFill/>
            <a:miter lim="800000"/>
            <a:headEnd/>
            <a:tailEnd/>
          </a:ln>
          <a:effectLst/>
        </p:spPr>
        <p:txBody>
          <a:bodyPr vert="horz" wrap="square" lIns="93483" tIns="46742" rIns="93483" bIns="46742" numCol="1" anchor="t" anchorCtr="0" compatLnSpc="1">
            <a:prstTxWarp prst="textNoShape">
              <a:avLst/>
            </a:prstTxWarp>
          </a:bodyPr>
          <a:lstStyle>
            <a:lvl1pPr defTabSz="935003">
              <a:defRPr sz="1200">
                <a:latin typeface="Constantia" pitchFamily="18" charset="0"/>
                <a:cs typeface="Arial" charset="0"/>
              </a:defRPr>
            </a:lvl1pPr>
          </a:lstStyle>
          <a:p>
            <a:pPr>
              <a:defRPr/>
            </a:pPr>
            <a:endParaRPr lang="en-US"/>
          </a:p>
        </p:txBody>
      </p:sp>
      <p:sp>
        <p:nvSpPr>
          <p:cNvPr id="183299" name="Rectangle 3"/>
          <p:cNvSpPr>
            <a:spLocks noGrp="1" noChangeArrowheads="1"/>
          </p:cNvSpPr>
          <p:nvPr>
            <p:ph type="dt" sz="quarter" idx="1"/>
          </p:nvPr>
        </p:nvSpPr>
        <p:spPr bwMode="auto">
          <a:xfrm>
            <a:off x="3995738" y="0"/>
            <a:ext cx="3055937" cy="463550"/>
          </a:xfrm>
          <a:prstGeom prst="rect">
            <a:avLst/>
          </a:prstGeom>
          <a:noFill/>
          <a:ln w="9525">
            <a:noFill/>
            <a:miter lim="800000"/>
            <a:headEnd/>
            <a:tailEnd/>
          </a:ln>
          <a:effectLst/>
        </p:spPr>
        <p:txBody>
          <a:bodyPr vert="horz" wrap="square" lIns="93483" tIns="46742" rIns="93483" bIns="46742" numCol="1" anchor="t" anchorCtr="0" compatLnSpc="1">
            <a:prstTxWarp prst="textNoShape">
              <a:avLst/>
            </a:prstTxWarp>
          </a:bodyPr>
          <a:lstStyle>
            <a:lvl1pPr algn="r" defTabSz="935003">
              <a:defRPr sz="1200">
                <a:latin typeface="Constantia" pitchFamily="18" charset="0"/>
                <a:cs typeface="Arial" charset="0"/>
              </a:defRPr>
            </a:lvl1pPr>
          </a:lstStyle>
          <a:p>
            <a:pPr>
              <a:defRPr/>
            </a:pPr>
            <a:endParaRPr lang="en-US"/>
          </a:p>
        </p:txBody>
      </p:sp>
      <p:sp>
        <p:nvSpPr>
          <p:cNvPr id="183300" name="Rectangle 4"/>
          <p:cNvSpPr>
            <a:spLocks noGrp="1" noChangeArrowheads="1"/>
          </p:cNvSpPr>
          <p:nvPr>
            <p:ph type="ftr" sz="quarter" idx="2"/>
          </p:nvPr>
        </p:nvSpPr>
        <p:spPr bwMode="auto">
          <a:xfrm>
            <a:off x="0" y="8843963"/>
            <a:ext cx="3055938" cy="463550"/>
          </a:xfrm>
          <a:prstGeom prst="rect">
            <a:avLst/>
          </a:prstGeom>
          <a:noFill/>
          <a:ln w="9525">
            <a:noFill/>
            <a:miter lim="800000"/>
            <a:headEnd/>
            <a:tailEnd/>
          </a:ln>
          <a:effectLst/>
        </p:spPr>
        <p:txBody>
          <a:bodyPr vert="horz" wrap="square" lIns="93483" tIns="46742" rIns="93483" bIns="46742" numCol="1" anchor="b" anchorCtr="0" compatLnSpc="1">
            <a:prstTxWarp prst="textNoShape">
              <a:avLst/>
            </a:prstTxWarp>
          </a:bodyPr>
          <a:lstStyle>
            <a:lvl1pPr defTabSz="935003">
              <a:defRPr sz="1200">
                <a:latin typeface="Constantia" pitchFamily="18" charset="0"/>
                <a:cs typeface="Arial" charset="0"/>
              </a:defRPr>
            </a:lvl1pPr>
          </a:lstStyle>
          <a:p>
            <a:pPr>
              <a:defRPr/>
            </a:pPr>
            <a:endParaRPr lang="en-US"/>
          </a:p>
        </p:txBody>
      </p:sp>
      <p:sp>
        <p:nvSpPr>
          <p:cNvPr id="183301" name="Rectangle 5"/>
          <p:cNvSpPr>
            <a:spLocks noGrp="1" noChangeArrowheads="1"/>
          </p:cNvSpPr>
          <p:nvPr>
            <p:ph type="sldNum" sz="quarter" idx="3"/>
          </p:nvPr>
        </p:nvSpPr>
        <p:spPr bwMode="auto">
          <a:xfrm>
            <a:off x="3995738" y="8843963"/>
            <a:ext cx="3055937" cy="463550"/>
          </a:xfrm>
          <a:prstGeom prst="rect">
            <a:avLst/>
          </a:prstGeom>
          <a:noFill/>
          <a:ln w="9525">
            <a:noFill/>
            <a:miter lim="800000"/>
            <a:headEnd/>
            <a:tailEnd/>
          </a:ln>
          <a:effectLst/>
        </p:spPr>
        <p:txBody>
          <a:bodyPr vert="horz" wrap="square" lIns="93483" tIns="46742" rIns="93483" bIns="46742" numCol="1" anchor="b" anchorCtr="0" compatLnSpc="1">
            <a:prstTxWarp prst="textNoShape">
              <a:avLst/>
            </a:prstTxWarp>
          </a:bodyPr>
          <a:lstStyle>
            <a:lvl1pPr algn="r" defTabSz="935003">
              <a:defRPr sz="1200">
                <a:latin typeface="Constantia" pitchFamily="18" charset="0"/>
                <a:cs typeface="Arial" charset="0"/>
              </a:defRPr>
            </a:lvl1pPr>
          </a:lstStyle>
          <a:p>
            <a:pPr>
              <a:defRPr/>
            </a:pPr>
            <a:fld id="{738DF7B7-F3FB-4050-A51C-64E2936547EA}"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55938" cy="463550"/>
          </a:xfrm>
          <a:prstGeom prst="rect">
            <a:avLst/>
          </a:prstGeom>
          <a:noFill/>
          <a:ln w="9525">
            <a:noFill/>
            <a:miter lim="800000"/>
            <a:headEnd/>
            <a:tailEnd/>
          </a:ln>
        </p:spPr>
        <p:txBody>
          <a:bodyPr vert="horz" wrap="square" lIns="93483" tIns="46742" rIns="93483" bIns="46742" numCol="1" anchor="t" anchorCtr="0" compatLnSpc="1">
            <a:prstTxWarp prst="textNoShape">
              <a:avLst/>
            </a:prstTxWarp>
          </a:bodyPr>
          <a:lstStyle>
            <a:lvl1pPr defTabSz="935003">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bwMode="auto">
          <a:xfrm>
            <a:off x="3995738" y="0"/>
            <a:ext cx="3055937" cy="463550"/>
          </a:xfrm>
          <a:prstGeom prst="rect">
            <a:avLst/>
          </a:prstGeom>
          <a:noFill/>
          <a:ln w="9525">
            <a:noFill/>
            <a:miter lim="800000"/>
            <a:headEnd/>
            <a:tailEnd/>
          </a:ln>
        </p:spPr>
        <p:txBody>
          <a:bodyPr vert="horz" wrap="square" lIns="93483" tIns="46742" rIns="93483" bIns="46742" numCol="1" anchor="t" anchorCtr="0" compatLnSpc="1">
            <a:prstTxWarp prst="textNoShape">
              <a:avLst/>
            </a:prstTxWarp>
          </a:bodyPr>
          <a:lstStyle>
            <a:lvl1pPr algn="r" defTabSz="935003">
              <a:defRPr sz="1200">
                <a:latin typeface="Calibri" pitchFamily="34" charset="0"/>
                <a:cs typeface="Arial" charset="0"/>
              </a:defRPr>
            </a:lvl1pPr>
          </a:lstStyle>
          <a:p>
            <a:pPr>
              <a:defRPr/>
            </a:pPr>
            <a:endParaRPr lang="en-US"/>
          </a:p>
        </p:txBody>
      </p:sp>
      <p:sp>
        <p:nvSpPr>
          <p:cNvPr id="4" name="Slide Image Placeholder 3"/>
          <p:cNvSpPr>
            <a:spLocks noGrp="1" noRot="1" noChangeAspect="1"/>
          </p:cNvSpPr>
          <p:nvPr>
            <p:ph type="sldImg" idx="2"/>
          </p:nvPr>
        </p:nvSpPr>
        <p:spPr>
          <a:xfrm>
            <a:off x="1200150" y="700088"/>
            <a:ext cx="4654550" cy="3490912"/>
          </a:xfrm>
          <a:prstGeom prst="rect">
            <a:avLst/>
          </a:prstGeom>
          <a:noFill/>
          <a:ln w="12700">
            <a:solidFill>
              <a:prstClr val="black"/>
            </a:solidFill>
          </a:ln>
        </p:spPr>
        <p:txBody>
          <a:bodyPr vert="horz" lIns="88434" tIns="44217" rIns="88434" bIns="44217" rtlCol="0" anchor="ctr"/>
          <a:lstStyle/>
          <a:p>
            <a:pPr lvl="0"/>
            <a:endParaRPr lang="en-US" noProof="0"/>
          </a:p>
        </p:txBody>
      </p:sp>
      <p:sp>
        <p:nvSpPr>
          <p:cNvPr id="5" name="Notes Placeholder 4"/>
          <p:cNvSpPr>
            <a:spLocks noGrp="1"/>
          </p:cNvSpPr>
          <p:nvPr>
            <p:ph type="body" sz="quarter" idx="3"/>
          </p:nvPr>
        </p:nvSpPr>
        <p:spPr bwMode="auto">
          <a:xfrm>
            <a:off x="704850" y="4422775"/>
            <a:ext cx="5643563" cy="4186238"/>
          </a:xfrm>
          <a:prstGeom prst="rect">
            <a:avLst/>
          </a:prstGeom>
          <a:noFill/>
          <a:ln w="9525">
            <a:noFill/>
            <a:miter lim="800000"/>
            <a:headEnd/>
            <a:tailEnd/>
          </a:ln>
        </p:spPr>
        <p:txBody>
          <a:bodyPr vert="horz" wrap="square" lIns="93483" tIns="46742" rIns="93483" bIns="467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43963"/>
            <a:ext cx="3055938" cy="463550"/>
          </a:xfrm>
          <a:prstGeom prst="rect">
            <a:avLst/>
          </a:prstGeom>
          <a:noFill/>
          <a:ln w="9525">
            <a:noFill/>
            <a:miter lim="800000"/>
            <a:headEnd/>
            <a:tailEnd/>
          </a:ln>
        </p:spPr>
        <p:txBody>
          <a:bodyPr vert="horz" wrap="square" lIns="93483" tIns="46742" rIns="93483" bIns="46742" numCol="1" anchor="b" anchorCtr="0" compatLnSpc="1">
            <a:prstTxWarp prst="textNoShape">
              <a:avLst/>
            </a:prstTxWarp>
          </a:bodyPr>
          <a:lstStyle>
            <a:lvl1pPr defTabSz="935003">
              <a:defRPr sz="1200">
                <a:latin typeface="Calibri" pitchFamily="34" charset="0"/>
                <a:cs typeface="Arial" charset="0"/>
              </a:defRPr>
            </a:lvl1pPr>
          </a:lstStyle>
          <a:p>
            <a:pPr>
              <a:defRPr/>
            </a:pPr>
            <a:endParaRPr lang="en-US"/>
          </a:p>
        </p:txBody>
      </p:sp>
      <p:sp>
        <p:nvSpPr>
          <p:cNvPr id="7" name="Slide Number Placeholder 6"/>
          <p:cNvSpPr>
            <a:spLocks noGrp="1"/>
          </p:cNvSpPr>
          <p:nvPr>
            <p:ph type="sldNum" sz="quarter" idx="5"/>
          </p:nvPr>
        </p:nvSpPr>
        <p:spPr bwMode="auto">
          <a:xfrm>
            <a:off x="3995738" y="8843963"/>
            <a:ext cx="3055937" cy="463550"/>
          </a:xfrm>
          <a:prstGeom prst="rect">
            <a:avLst/>
          </a:prstGeom>
          <a:noFill/>
          <a:ln w="9525">
            <a:noFill/>
            <a:miter lim="800000"/>
            <a:headEnd/>
            <a:tailEnd/>
          </a:ln>
        </p:spPr>
        <p:txBody>
          <a:bodyPr vert="horz" wrap="square" lIns="93483" tIns="46742" rIns="93483" bIns="46742" numCol="1" anchor="b" anchorCtr="0" compatLnSpc="1">
            <a:prstTxWarp prst="textNoShape">
              <a:avLst/>
            </a:prstTxWarp>
          </a:bodyPr>
          <a:lstStyle>
            <a:lvl1pPr algn="r" defTabSz="935003">
              <a:defRPr sz="1200">
                <a:latin typeface="Calibri" pitchFamily="34" charset="0"/>
                <a:cs typeface="Arial" charset="0"/>
              </a:defRPr>
            </a:lvl1pPr>
          </a:lstStyle>
          <a:p>
            <a:pPr>
              <a:defRPr/>
            </a:pPr>
            <a:fld id="{B997B13D-5738-42B9-86AA-1E8936168C15}"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a:noFill/>
          <a:ln/>
        </p:spPr>
        <p:txBody>
          <a:bodyPr/>
          <a:lstStyle/>
          <a:p>
            <a:endParaRPr lang="en-US" altLang="en-US" smtClean="0"/>
          </a:p>
        </p:txBody>
      </p:sp>
      <p:sp>
        <p:nvSpPr>
          <p:cNvPr id="81924" name="Date Placeholder 1"/>
          <p:cNvSpPr>
            <a:spLocks noGrp="1"/>
          </p:cNvSpPr>
          <p:nvPr>
            <p:ph type="dt" sz="quarter" idx="1"/>
          </p:nvPr>
        </p:nvSpPr>
        <p:spPr>
          <a:noFill/>
        </p:spPr>
        <p:txBody>
          <a:bodyPr/>
          <a:lstStyle/>
          <a:p>
            <a:pPr defTabSz="933450"/>
            <a:endParaRPr lang="en-US" altLang="en-US"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a:noFill/>
          <a:ln/>
        </p:spPr>
        <p:txBody>
          <a:bodyPr/>
          <a:lstStyle/>
          <a:p>
            <a:endParaRPr lang="en-US" altLang="en-US" smtClean="0"/>
          </a:p>
        </p:txBody>
      </p:sp>
      <p:sp>
        <p:nvSpPr>
          <p:cNvPr id="82948" name="Date Placeholder 1"/>
          <p:cNvSpPr>
            <a:spLocks noGrp="1"/>
          </p:cNvSpPr>
          <p:nvPr>
            <p:ph type="dt" sz="quarter" idx="1"/>
          </p:nvPr>
        </p:nvSpPr>
        <p:spPr>
          <a:noFill/>
        </p:spPr>
        <p:txBody>
          <a:bodyPr/>
          <a:lstStyle/>
          <a:p>
            <a:pPr defTabSz="933450"/>
            <a:endParaRPr lang="en-US" altLang="en-US"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a:noFill/>
          <a:ln/>
        </p:spPr>
        <p:txBody>
          <a:bodyPr/>
          <a:lstStyle/>
          <a:p>
            <a:endParaRPr lang="en-US" altLang="en-US" smtClean="0"/>
          </a:p>
        </p:txBody>
      </p:sp>
      <p:sp>
        <p:nvSpPr>
          <p:cNvPr id="83972" name="Slide Number Placeholder 3"/>
          <p:cNvSpPr>
            <a:spLocks noGrp="1"/>
          </p:cNvSpPr>
          <p:nvPr>
            <p:ph type="sldNum" sz="quarter" idx="5"/>
          </p:nvPr>
        </p:nvSpPr>
        <p:spPr>
          <a:noFill/>
        </p:spPr>
        <p:txBody>
          <a:bodyPr/>
          <a:lstStyle/>
          <a:p>
            <a:pPr defTabSz="933450"/>
            <a:fld id="{44C59E62-5145-4A9B-AD4B-ABE708C6EBDD}" type="slidenum">
              <a:rPr lang="en-US" altLang="en-US" smtClean="0">
                <a:cs typeface="Arial" pitchFamily="34" charset="0"/>
              </a:rPr>
              <a:pPr defTabSz="933450"/>
              <a:t>3</a:t>
            </a:fld>
            <a:endParaRPr lang="en-US" altLang="en-US"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a:noFill/>
          <a:ln/>
        </p:spPr>
        <p:txBody>
          <a:bodyPr/>
          <a:lstStyle/>
          <a:p>
            <a:endParaRPr lang="en-US" altLang="en-US" smtClean="0"/>
          </a:p>
        </p:txBody>
      </p:sp>
      <p:sp>
        <p:nvSpPr>
          <p:cNvPr id="84996" name="Slide Number Placeholder 3"/>
          <p:cNvSpPr>
            <a:spLocks noGrp="1"/>
          </p:cNvSpPr>
          <p:nvPr>
            <p:ph type="sldNum" sz="quarter" idx="5"/>
          </p:nvPr>
        </p:nvSpPr>
        <p:spPr>
          <a:noFill/>
        </p:spPr>
        <p:txBody>
          <a:bodyPr/>
          <a:lstStyle/>
          <a:p>
            <a:pPr defTabSz="933450"/>
            <a:fld id="{E8BEE981-C04B-4124-BA2E-81C74AF7FE40}" type="slidenum">
              <a:rPr lang="en-US" altLang="en-US" smtClean="0">
                <a:cs typeface="Arial" pitchFamily="34" charset="0"/>
              </a:rPr>
              <a:pPr defTabSz="933450"/>
              <a:t>16</a:t>
            </a:fld>
            <a:endParaRPr lang="en-US" altLang="en-US"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a:noFill/>
          <a:ln/>
        </p:spPr>
        <p:txBody>
          <a:bodyPr/>
          <a:lstStyle/>
          <a:p>
            <a:endParaRPr lang="en-US" altLang="en-US" smtClean="0"/>
          </a:p>
        </p:txBody>
      </p:sp>
      <p:sp>
        <p:nvSpPr>
          <p:cNvPr id="86020" name="Slide Number Placeholder 3"/>
          <p:cNvSpPr>
            <a:spLocks noGrp="1"/>
          </p:cNvSpPr>
          <p:nvPr>
            <p:ph type="sldNum" sz="quarter" idx="5"/>
          </p:nvPr>
        </p:nvSpPr>
        <p:spPr>
          <a:noFill/>
        </p:spPr>
        <p:txBody>
          <a:bodyPr/>
          <a:lstStyle/>
          <a:p>
            <a:pPr defTabSz="933450"/>
            <a:fld id="{86359A60-E252-4378-9D8C-D8C03DBC9CAD}" type="slidenum">
              <a:rPr lang="en-US" altLang="en-US" smtClean="0">
                <a:cs typeface="Arial" pitchFamily="34" charset="0"/>
              </a:rPr>
              <a:pPr defTabSz="933450"/>
              <a:t>19</a:t>
            </a:fld>
            <a:endParaRPr lang="en-US" altLang="en-US"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a:noFill/>
          <a:ln/>
        </p:spPr>
        <p:txBody>
          <a:bodyPr/>
          <a:lstStyle/>
          <a:p>
            <a:endParaRPr lang="en-US" altLang="en-US" smtClean="0"/>
          </a:p>
        </p:txBody>
      </p:sp>
      <p:sp>
        <p:nvSpPr>
          <p:cNvPr id="87044" name="Slide Number Placeholder 3"/>
          <p:cNvSpPr>
            <a:spLocks noGrp="1"/>
          </p:cNvSpPr>
          <p:nvPr>
            <p:ph type="sldNum" sz="quarter" idx="5"/>
          </p:nvPr>
        </p:nvSpPr>
        <p:spPr>
          <a:noFill/>
        </p:spPr>
        <p:txBody>
          <a:bodyPr/>
          <a:lstStyle/>
          <a:p>
            <a:pPr defTabSz="933450"/>
            <a:fld id="{5F59F8BC-F831-43FF-BD27-AFFDB752090D}" type="slidenum">
              <a:rPr lang="en-US" altLang="en-US" smtClean="0">
                <a:cs typeface="Arial" pitchFamily="34" charset="0"/>
              </a:rPr>
              <a:pPr defTabSz="933450"/>
              <a:t>20</a:t>
            </a:fld>
            <a:endParaRPr lang="en-US" alt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EA815B-F433-41B9-B3FD-76BDBAFCCA7E}" type="datetime1">
              <a:rPr lang="en-US"/>
              <a:pPr>
                <a:defRPr/>
              </a:pPr>
              <a:t>10/8/2019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B85C10-6E94-49C4-B787-ED1444B3A9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4FAB5C-C995-4899-8D42-59D6EF1EA2DF}" type="datetime1">
              <a:rPr lang="en-US"/>
              <a:pPr>
                <a:defRPr/>
              </a:pPr>
              <a:t>10/8/2019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4279AB-AB05-4D44-B36B-3E772F03A7F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E5FB23-928F-47B4-9B52-38616CDD1D12}" type="datetime1">
              <a:rPr lang="en-US"/>
              <a:pPr>
                <a:defRPr/>
              </a:pPr>
              <a:t>10/8/2019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C21B41-53ED-40B8-B924-0701E64BA92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Content Slide">
    <p:spTree>
      <p:nvGrpSpPr>
        <p:cNvPr id="1" name=""/>
        <p:cNvGrpSpPr/>
        <p:nvPr/>
      </p:nvGrpSpPr>
      <p:grpSpPr>
        <a:xfrm>
          <a:off x="0" y="0"/>
          <a:ext cx="0" cy="0"/>
          <a:chOff x="0" y="0"/>
          <a:chExt cx="0" cy="0"/>
        </a:xfrm>
      </p:grpSpPr>
      <p:cxnSp>
        <p:nvCxnSpPr>
          <p:cNvPr id="5" name="Straight Connector 4"/>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0" y="6248400"/>
            <a:ext cx="9144000" cy="609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6"/>
          <p:cNvCxnSpPr/>
          <p:nvPr userDrawn="1"/>
        </p:nvCxnSpPr>
        <p:spPr>
          <a:xfrm>
            <a:off x="0" y="63246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fontAlgn="auto">
              <a:spcBef>
                <a:spcPts val="0"/>
              </a:spcBef>
              <a:spcAft>
                <a:spcPts val="0"/>
              </a:spcAft>
              <a:defRPr/>
            </a:pPr>
            <a:r>
              <a:rPr lang="en-US" sz="1200" b="1" dirty="0" smtClean="0">
                <a:solidFill>
                  <a:schemeClr val="bg1"/>
                </a:solidFill>
                <a:latin typeface="Calibri" pitchFamily="34" charset="0"/>
                <a:cs typeface="Arial" charset="0"/>
              </a:rPr>
              <a:t>Road to Success  </a:t>
            </a:r>
            <a:r>
              <a:rPr lang="en-US" sz="1200" dirty="0" smtClean="0">
                <a:solidFill>
                  <a:schemeClr val="bg1"/>
                </a:solidFill>
                <a:latin typeface="Calibri" pitchFamily="34" charset="0"/>
                <a:cs typeface="Arial" charset="0"/>
              </a:rPr>
              <a:t>I  2011 Schools &amp; Libraries Fall Applicant Trainings               			            </a:t>
            </a:r>
            <a:fld id="{8F465AD5-83FE-4880-AD15-0C14B79B4BFB}" type="slidenum">
              <a:rPr lang="en-US" sz="1200" smtClean="0">
                <a:solidFill>
                  <a:schemeClr val="bg1"/>
                </a:solidFill>
                <a:latin typeface="Calibri" pitchFamily="34" charset="0"/>
                <a:cs typeface="Arial" charset="0"/>
              </a:rPr>
              <a:pPr fontAlgn="auto">
                <a:spcBef>
                  <a:spcPts val="0"/>
                </a:spcBef>
                <a:spcAft>
                  <a:spcPts val="0"/>
                </a:spcAft>
                <a:defRPr/>
              </a:pPr>
              <a:t>‹#›</a:t>
            </a:fld>
            <a:endParaRPr lang="en-US" sz="1200" dirty="0" smtClean="0">
              <a:solidFill>
                <a:schemeClr val="bg1"/>
              </a:solidFill>
              <a:latin typeface="Calibri" pitchFamily="34" charset="0"/>
              <a:cs typeface="Arial" charset="0"/>
            </a:endParaRPr>
          </a:p>
        </p:txBody>
      </p:sp>
      <p:sp>
        <p:nvSpPr>
          <p:cNvPr id="16" name="Text Placeholder 15"/>
          <p:cNvSpPr>
            <a:spLocks noGrp="1"/>
          </p:cNvSpPr>
          <p:nvPr>
            <p:ph type="body" sz="quarter" idx="10"/>
          </p:nvPr>
        </p:nvSpPr>
        <p:spPr>
          <a:xfrm>
            <a:off x="457200" y="2209800"/>
            <a:ext cx="8229600" cy="37338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en-MY"/>
          </a:p>
        </p:txBody>
      </p:sp>
      <p:sp>
        <p:nvSpPr>
          <p:cNvPr id="5" name="Footer Placeholder 4"/>
          <p:cNvSpPr>
            <a:spLocks noGrp="1"/>
          </p:cNvSpPr>
          <p:nvPr>
            <p:ph type="ftr" sz="quarter" idx="11"/>
          </p:nvPr>
        </p:nvSpPr>
        <p:spPr/>
        <p:txBody>
          <a:bodyPr/>
          <a:lstStyle>
            <a:lvl1pPr>
              <a:defRPr>
                <a:cs typeface="Arial" charset="0"/>
              </a:defRPr>
            </a:lvl1pPr>
          </a:lstStyle>
          <a:p>
            <a:pPr>
              <a:defRPr/>
            </a:pPr>
            <a:endParaRPr lang="en-MY"/>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4B333026-35E0-4C3D-9821-A4D72279323D}" type="slidenum">
              <a:rPr lang="en-MY"/>
              <a:pPr>
                <a:defRPr/>
              </a:pPr>
              <a:t>‹#›</a:t>
            </a:fld>
            <a:endParaRPr lang="en-MY"/>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en-MY"/>
          </a:p>
        </p:txBody>
      </p:sp>
      <p:sp>
        <p:nvSpPr>
          <p:cNvPr id="5" name="Footer Placeholder 4"/>
          <p:cNvSpPr>
            <a:spLocks noGrp="1"/>
          </p:cNvSpPr>
          <p:nvPr>
            <p:ph type="ftr" sz="quarter" idx="11"/>
          </p:nvPr>
        </p:nvSpPr>
        <p:spPr/>
        <p:txBody>
          <a:bodyPr/>
          <a:lstStyle>
            <a:lvl1pPr>
              <a:defRPr>
                <a:cs typeface="Arial" charset="0"/>
              </a:defRPr>
            </a:lvl1pPr>
          </a:lstStyle>
          <a:p>
            <a:pPr>
              <a:defRPr/>
            </a:pPr>
            <a:endParaRPr lang="en-MY"/>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711696C4-626A-478C-AE12-09223EE3AD38}" type="slidenum">
              <a:rPr lang="en-MY"/>
              <a:pPr>
                <a:defRPr/>
              </a:pPr>
              <a:t>‹#›</a:t>
            </a:fld>
            <a:endParaRPr lang="en-MY"/>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en-MY"/>
          </a:p>
        </p:txBody>
      </p:sp>
      <p:sp>
        <p:nvSpPr>
          <p:cNvPr id="5" name="Footer Placeholder 4"/>
          <p:cNvSpPr>
            <a:spLocks noGrp="1"/>
          </p:cNvSpPr>
          <p:nvPr>
            <p:ph type="ftr" sz="quarter" idx="11"/>
          </p:nvPr>
        </p:nvSpPr>
        <p:spPr/>
        <p:txBody>
          <a:bodyPr/>
          <a:lstStyle>
            <a:lvl1pPr>
              <a:defRPr>
                <a:cs typeface="Arial" charset="0"/>
              </a:defRPr>
            </a:lvl1pPr>
          </a:lstStyle>
          <a:p>
            <a:pPr>
              <a:defRPr/>
            </a:pPr>
            <a:endParaRPr lang="en-MY"/>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0CAA3453-6CB9-4C18-ABF5-2B7BD39836F3}" type="slidenum">
              <a:rPr lang="en-MY"/>
              <a:pPr>
                <a:defRPr/>
              </a:pPr>
              <a:t>‹#›</a:t>
            </a:fld>
            <a:endParaRPr lang="en-MY"/>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en-MY"/>
          </a:p>
        </p:txBody>
      </p:sp>
      <p:sp>
        <p:nvSpPr>
          <p:cNvPr id="5" name="Footer Placeholder 4"/>
          <p:cNvSpPr>
            <a:spLocks noGrp="1"/>
          </p:cNvSpPr>
          <p:nvPr>
            <p:ph type="ftr" sz="quarter" idx="11"/>
          </p:nvPr>
        </p:nvSpPr>
        <p:spPr/>
        <p:txBody>
          <a:bodyPr/>
          <a:lstStyle>
            <a:lvl1pPr>
              <a:defRPr>
                <a:cs typeface="Arial" charset="0"/>
              </a:defRPr>
            </a:lvl1pPr>
          </a:lstStyle>
          <a:p>
            <a:pPr>
              <a:defRPr/>
            </a:pPr>
            <a:endParaRPr lang="en-MY"/>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C54FB0DD-01A9-4FD7-AAB7-CC6031F128C8}" type="slidenum">
              <a:rPr lang="en-MY"/>
              <a:pPr>
                <a:defRPr/>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noChangeArrowheads="1"/>
          </p:cNvPicPr>
          <p:nvPr userDrawn="1"/>
        </p:nvPicPr>
        <p:blipFill>
          <a:blip r:embed="rId2" cstate="print"/>
          <a:srcRect/>
          <a:stretch>
            <a:fillRect/>
          </a:stretch>
        </p:blipFill>
        <p:spPr bwMode="auto">
          <a:xfrm>
            <a:off x="7239000" y="228600"/>
            <a:ext cx="1752600" cy="1371600"/>
          </a:xfrm>
          <a:prstGeom prst="rect">
            <a:avLst/>
          </a:prstGeom>
          <a:noFill/>
          <a:ln w="9525">
            <a:noFill/>
            <a:miter lim="800000"/>
            <a:headEnd/>
            <a:tailEnd/>
          </a:ln>
        </p:spPr>
      </p:pic>
      <p:cxnSp>
        <p:nvCxnSpPr>
          <p:cNvPr id="5" name="Straight Connector 4"/>
          <p:cNvCxnSpPr/>
          <p:nvPr userDrawn="1"/>
        </p:nvCxnSpPr>
        <p:spPr>
          <a:xfrm>
            <a:off x="457200" y="1308100"/>
            <a:ext cx="6934200" cy="0"/>
          </a:xfrm>
          <a:prstGeom prst="line">
            <a:avLst/>
          </a:prstGeom>
          <a:ln w="25400">
            <a:solidFill>
              <a:srgbClr val="F41837"/>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l">
              <a:defRPr>
                <a:solidFill>
                  <a:srgbClr val="0000FF"/>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846A6092-27F9-44A8-9733-F48EEBF242B2}" type="datetime1">
              <a:rPr lang="en-US"/>
              <a:pPr>
                <a:defRPr/>
              </a:pPr>
              <a:t>10/8/2019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C8F05CE-4640-43D5-8FDA-A8BDCC0304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solidFill>
                  <a:srgbClr val="0000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AE3C947-273B-4529-AE34-3F0EA7957902}" type="datetime1">
              <a:rPr lang="en-US"/>
              <a:pPr>
                <a:defRPr/>
              </a:pPr>
              <a:t>10/8/2019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2DFEF2-414E-479B-B3A5-174B091898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0000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967657-1C9E-43E3-A7EF-256D68501F4A}" type="datetime1">
              <a:rPr lang="en-US"/>
              <a:pPr>
                <a:defRPr/>
              </a:pPr>
              <a:t>10/8/2019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76480A-CB60-4EF5-95C7-2AD68882CBF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0000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EF3D170-B87E-4C43-A0BA-419354B7F13C}" type="datetime1">
              <a:rPr lang="en-US"/>
              <a:pPr>
                <a:defRPr/>
              </a:pPr>
              <a:t>10/8/2019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85C8C3F-26AC-4111-BAB9-244E2F0BC0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0000FF"/>
                </a:solidFill>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CDB0E65-121D-494F-9821-51023C9D7A58}" type="datetime1">
              <a:rPr lang="en-US"/>
              <a:pPr>
                <a:defRPr/>
              </a:pPr>
              <a:t>10/8/2019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3F81287-4A3C-4DA9-8BFC-80442D4BD4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DD34E8-2665-49C5-86D3-996078E0F192}" type="datetime1">
              <a:rPr lang="en-US"/>
              <a:pPr>
                <a:defRPr/>
              </a:pPr>
              <a:t>10/8/2019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AEDBFF-CE80-4F20-A5C0-94AFD6AC52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C9FC42-0517-4E22-9EFC-B4E52428AD4E}" type="datetime1">
              <a:rPr lang="en-US"/>
              <a:pPr>
                <a:defRPr/>
              </a:pPr>
              <a:t>10/8/2019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6F4963-0F8F-4375-9955-F1AC98FD352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078C24-9308-4EAB-B53D-877C77175DC6}" type="datetime1">
              <a:rPr lang="en-US"/>
              <a:pPr>
                <a:defRPr/>
              </a:pPr>
              <a:t>10/8/2019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6812E0-75C0-427D-8D3F-E416410738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CF16F575-B577-4000-A41C-685E9CDBB6A8}" type="datetime1">
              <a:rPr lang="en-US"/>
              <a:pPr>
                <a:defRPr/>
              </a:pPr>
              <a:t>10/8/2019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1D99FA3D-B7B7-4EB1-B1D3-E38FA38CB7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966" r:id="rId1"/>
    <p:sldLayoutId id="2147484976" r:id="rId2"/>
    <p:sldLayoutId id="2147484967" r:id="rId3"/>
    <p:sldLayoutId id="2147484968" r:id="rId4"/>
    <p:sldLayoutId id="2147484969" r:id="rId5"/>
    <p:sldLayoutId id="2147484970" r:id="rId6"/>
    <p:sldLayoutId id="2147484971" r:id="rId7"/>
    <p:sldLayoutId id="2147484972" r:id="rId8"/>
    <p:sldLayoutId id="2147484973" r:id="rId9"/>
    <p:sldLayoutId id="2147484974" r:id="rId10"/>
    <p:sldLayoutId id="2147484975" r:id="rId11"/>
    <p:sldLayoutId id="2147484977"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10243"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D2665EEF-8857-42AE-A92F-9CF702550F6F}" type="slidenum">
              <a:rPr lang="en-MY"/>
              <a:pPr>
                <a:defRPr/>
              </a:pPr>
              <a:t>‹#›</a:t>
            </a:fld>
            <a:endParaRPr lang="en-MY"/>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11267"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511E7A1E-A10C-4745-8E3C-AEDDBD2BDDC2}" type="slidenum">
              <a:rPr lang="en-MY"/>
              <a:pPr>
                <a:defRPr/>
              </a:pPr>
              <a:t>‹#›</a:t>
            </a:fld>
            <a:endParaRPr lang="en-MY"/>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12291"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10A8608D-52BF-448E-8B8C-735DF730C785}" type="slidenum">
              <a:rPr lang="en-MY"/>
              <a:pPr>
                <a:defRPr/>
              </a:pPr>
              <a:t>‹#›</a:t>
            </a:fld>
            <a:endParaRPr lang="en-MY"/>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2051"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1D3447AB-B666-495E-B0EC-40925E8CB2DB}" type="slidenum">
              <a:rPr lang="en-MY"/>
              <a:pPr>
                <a:defRPr/>
              </a:pPr>
              <a:t>‹#›</a:t>
            </a:fld>
            <a:endParaRPr lang="en-MY"/>
          </a:p>
        </p:txBody>
      </p:sp>
    </p:spTree>
  </p:cSld>
  <p:clrMap bg1="lt1" tx1="dk1" bg2="lt2" tx2="dk2" accent1="accent1" accent2="accent2" accent3="accent3" accent4="accent4" accent5="accent5" accent6="accent6" hlink="hlink" folHlink="folHlink"/>
  <p:sldLayoutIdLst>
    <p:sldLayoutId id="2147484978" r:id="rId1"/>
  </p:sldLayoutIdLst>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3075"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AD6C0F0A-5300-4BA9-9020-D7C51CE8E43B}" type="slidenum">
              <a:rPr lang="en-MY"/>
              <a:pPr>
                <a:defRPr/>
              </a:pPr>
              <a:t>‹#›</a:t>
            </a:fld>
            <a:endParaRPr lang="en-MY"/>
          </a:p>
        </p:txBody>
      </p:sp>
    </p:spTree>
  </p:cSld>
  <p:clrMap bg1="lt1" tx1="dk1" bg2="lt2" tx2="dk2" accent1="accent1" accent2="accent2" accent3="accent3" accent4="accent4" accent5="accent5" accent6="accent6" hlink="hlink" folHlink="folHlink"/>
  <p:sldLayoutIdLst>
    <p:sldLayoutId id="2147484979" r:id="rId1"/>
  </p:sldLayoutIdLst>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4099"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3D6B9896-CA08-426B-8BC5-2CAB046D1FC1}" type="slidenum">
              <a:rPr lang="en-MY"/>
              <a:pPr>
                <a:defRPr/>
              </a:pPr>
              <a:t>‹#›</a:t>
            </a:fld>
            <a:endParaRPr lang="en-MY"/>
          </a:p>
        </p:txBody>
      </p:sp>
    </p:spTree>
  </p:cSld>
  <p:clrMap bg1="lt1" tx1="dk1" bg2="lt2" tx2="dk2" accent1="accent1" accent2="accent2" accent3="accent3" accent4="accent4" accent5="accent5" accent6="accent6" hlink="hlink" folHlink="folHlink"/>
  <p:sldLayoutIdLst>
    <p:sldLayoutId id="2147484980" r:id="rId1"/>
  </p:sldLayoutIdLst>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5123"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EA0CB709-A0D6-46FB-A69B-11FD376C3356}" type="slidenum">
              <a:rPr lang="en-MY"/>
              <a:pPr>
                <a:defRPr/>
              </a:pPr>
              <a:t>‹#›</a:t>
            </a:fld>
            <a:endParaRPr lang="en-MY"/>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6147"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673DCE41-786B-4A53-A15A-42CEFB11A96B}" type="slidenum">
              <a:rPr lang="en-MY"/>
              <a:pPr>
                <a:defRPr/>
              </a:pPr>
              <a:t>‹#›</a:t>
            </a:fld>
            <a:endParaRPr lang="en-MY"/>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7171"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5F3DB746-75D4-4ECF-B4CB-6AE8731E07CF}" type="slidenum">
              <a:rPr lang="en-MY"/>
              <a:pPr>
                <a:defRPr/>
              </a:pPr>
              <a:t>‹#›</a:t>
            </a:fld>
            <a:endParaRPr lang="en-MY"/>
          </a:p>
        </p:txBody>
      </p:sp>
    </p:spTree>
  </p:cSld>
  <p:clrMap bg1="lt1" tx1="dk1" bg2="lt2" tx2="dk2" accent1="accent1" accent2="accent2" accent3="accent3" accent4="accent4" accent5="accent5" accent6="accent6" hlink="hlink" folHlink="folHlink"/>
  <p:sldLayoutIdLst>
    <p:sldLayoutId id="2147484981" r:id="rId1"/>
  </p:sldLayoutIdLst>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8195"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112A7321-489A-4C61-A033-F65BD0198771}" type="slidenum">
              <a:rPr lang="en-MY"/>
              <a:pPr>
                <a:defRPr/>
              </a:pPr>
              <a:t>‹#›</a:t>
            </a:fld>
            <a:endParaRPr lang="en-MY"/>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altLang="en-US" smtClean="0"/>
              <a:t>PLACE YOUR TOPIC HERE</a:t>
            </a:r>
          </a:p>
        </p:txBody>
      </p:sp>
      <p:sp>
        <p:nvSpPr>
          <p:cNvPr id="9219"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MY" altLang="en-US"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35F8409D-7FE1-4B9F-810F-E63400500183}" type="slidenum">
              <a:rPr lang="en-MY"/>
              <a:pPr>
                <a:defRPr/>
              </a:pPr>
              <a:t>‹#›</a:t>
            </a:fld>
            <a:endParaRPr lang="en-MY"/>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FederationBold" pitchFamily="2" charset="0"/>
        </a:defRPr>
      </a:lvl2pPr>
      <a:lvl3pPr algn="l" rtl="0" eaLnBrk="0" fontAlgn="base" hangingPunct="0">
        <a:spcBef>
          <a:spcPct val="0"/>
        </a:spcBef>
        <a:spcAft>
          <a:spcPct val="0"/>
        </a:spcAft>
        <a:defRPr sz="2500">
          <a:solidFill>
            <a:schemeClr val="bg1"/>
          </a:solidFill>
          <a:latin typeface="FederationBold" pitchFamily="2" charset="0"/>
        </a:defRPr>
      </a:lvl3pPr>
      <a:lvl4pPr algn="l" rtl="0" eaLnBrk="0" fontAlgn="base" hangingPunct="0">
        <a:spcBef>
          <a:spcPct val="0"/>
        </a:spcBef>
        <a:spcAft>
          <a:spcPct val="0"/>
        </a:spcAft>
        <a:defRPr sz="2500">
          <a:solidFill>
            <a:schemeClr val="bg1"/>
          </a:solidFill>
          <a:latin typeface="FederationBold" pitchFamily="2" charset="0"/>
        </a:defRPr>
      </a:lvl4pPr>
      <a:lvl5pPr algn="l" rtl="0" eaLnBrk="0" fontAlgn="base" hangingPunct="0">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eaLnBrk="0" fontAlgn="base" hangingPunct="0">
        <a:spcBef>
          <a:spcPct val="20000"/>
        </a:spcBef>
        <a:spcAft>
          <a:spcPct val="0"/>
        </a:spcAft>
        <a:buChar char="•"/>
        <a:defRPr sz="17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oardpolicy.net/?DivisionID=19399&amp;ToggleSideNav=" TargetMode="External"/><Relationship Id="rId2" Type="http://schemas.openxmlformats.org/officeDocument/2006/relationships/hyperlink" Target="http://www.claibornecountyschools.com/technology.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ebwisekids.org/" TargetMode="External"/><Relationship Id="rId7" Type="http://schemas.openxmlformats.org/officeDocument/2006/relationships/image" Target="../media/image5.png"/><Relationship Id="rId2" Type="http://schemas.openxmlformats.org/officeDocument/2006/relationships/hyperlink" Target="https://www.commonsense.org/education/" TargetMode="External"/><Relationship Id="rId1" Type="http://schemas.openxmlformats.org/officeDocument/2006/relationships/slideLayout" Target="../slideLayouts/slideLayout2.xml"/><Relationship Id="rId6" Type="http://schemas.openxmlformats.org/officeDocument/2006/relationships/hyperlink" Target="https://staysafeonline.org/teach-online-safety/" TargetMode="External"/><Relationship Id="rId5" Type="http://schemas.openxmlformats.org/officeDocument/2006/relationships/hyperlink" Target="http://www.connectsafely.org/" TargetMode="External"/><Relationship Id="rId4" Type="http://schemas.openxmlformats.org/officeDocument/2006/relationships/hyperlink" Target="http://www.netsmartz.org/"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commonsensemedia.org/educators/traini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digitalcitizenship.net/Nine_Element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cipa.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onlineschools.com/in-focus/twitter-addictio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educationworld.com/a_tech/how-to-use-wikipedia-for-academics.s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pewinternet.org/2015/04/09/teens-social-media-technology-2015/" TargetMode="External"/><Relationship Id="rId2" Type="http://schemas.openxmlformats.org/officeDocument/2006/relationships/hyperlink" Target="http://www.educationworld.com/a_tech/tips-teaching-digital-citizenship.shtml" TargetMode="External"/><Relationship Id="rId1" Type="http://schemas.openxmlformats.org/officeDocument/2006/relationships/slideLayout" Target="../slideLayouts/slideLayout2.xml"/><Relationship Id="rId4" Type="http://schemas.openxmlformats.org/officeDocument/2006/relationships/hyperlink" Target="http://www.pewinternet.org/2015/08/06/teens-technology-and-friendships/"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www.teachhub.com/how-teach-digital-citizenship" TargetMode="External"/><Relationship Id="rId2" Type="http://schemas.openxmlformats.org/officeDocument/2006/relationships/hyperlink" Target="http://www.digitalcitizenship.net/Nine_Element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2" Type="http://schemas.openxmlformats.org/officeDocument/2006/relationships/hyperlink" Target="https://goo.gl/forms/ALYKfjLPfNfTWF9v1"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p:cNvPicPr>
            <a:picLocks noChangeAspect="1" noChangeArrowheads="1"/>
          </p:cNvPicPr>
          <p:nvPr/>
        </p:nvPicPr>
        <p:blipFill>
          <a:blip r:embed="rId3" cstate="print"/>
          <a:srcRect/>
          <a:stretch>
            <a:fillRect/>
          </a:stretch>
        </p:blipFill>
        <p:spPr bwMode="auto">
          <a:xfrm>
            <a:off x="0" y="0"/>
            <a:ext cx="4038600" cy="2971800"/>
          </a:xfrm>
          <a:prstGeom prst="rect">
            <a:avLst/>
          </a:prstGeom>
          <a:noFill/>
          <a:ln w="9525">
            <a:noFill/>
            <a:miter lim="800000"/>
            <a:headEnd/>
            <a:tailEnd/>
          </a:ln>
        </p:spPr>
      </p:pic>
      <p:sp>
        <p:nvSpPr>
          <p:cNvPr id="19459" name="Title 4"/>
          <p:cNvSpPr>
            <a:spLocks noGrp="1"/>
          </p:cNvSpPr>
          <p:nvPr>
            <p:ph type="ctrTitle"/>
          </p:nvPr>
        </p:nvSpPr>
        <p:spPr>
          <a:xfrm>
            <a:off x="1219200" y="838200"/>
            <a:ext cx="7467600" cy="5867400"/>
          </a:xfrm>
        </p:spPr>
        <p:txBody>
          <a:bodyPr/>
          <a:lstStyle/>
          <a:p>
            <a:pPr eaLnBrk="1" hangingPunct="1"/>
            <a:r>
              <a:rPr lang="en-US" altLang="en-US" sz="4800" b="1" dirty="0" smtClean="0">
                <a:latin typeface="Times New Roman" pitchFamily="18" charset="0"/>
                <a:cs typeface="Times New Roman" pitchFamily="18" charset="0"/>
              </a:rPr>
              <a:t/>
            </a:r>
            <a:br>
              <a:rPr lang="en-US" altLang="en-US" sz="4800" b="1" dirty="0" smtClean="0">
                <a:latin typeface="Times New Roman" pitchFamily="18" charset="0"/>
                <a:cs typeface="Times New Roman" pitchFamily="18" charset="0"/>
              </a:rPr>
            </a:br>
            <a:r>
              <a:rPr lang="en-US" altLang="en-US" sz="4800" b="1" dirty="0" smtClean="0">
                <a:latin typeface="Times New Roman" pitchFamily="18" charset="0"/>
                <a:cs typeface="Times New Roman" pitchFamily="18" charset="0"/>
              </a:rPr>
              <a:t/>
            </a:r>
            <a:br>
              <a:rPr lang="en-US" altLang="en-US" sz="4800" b="1" dirty="0" smtClean="0">
                <a:latin typeface="Times New Roman" pitchFamily="18" charset="0"/>
                <a:cs typeface="Times New Roman" pitchFamily="18" charset="0"/>
              </a:rPr>
            </a:br>
            <a:r>
              <a:rPr lang="en-US" altLang="en-US" sz="4800" b="1" dirty="0" smtClean="0">
                <a:latin typeface="Times New Roman" pitchFamily="18" charset="0"/>
                <a:cs typeface="Times New Roman" pitchFamily="18" charset="0"/>
              </a:rPr>
              <a:t>Claiborne County Schools </a:t>
            </a:r>
            <a:br>
              <a:rPr lang="en-US" altLang="en-US" sz="4800" b="1" dirty="0" smtClean="0">
                <a:latin typeface="Times New Roman" pitchFamily="18" charset="0"/>
                <a:cs typeface="Times New Roman" pitchFamily="18" charset="0"/>
              </a:rPr>
            </a:br>
            <a:r>
              <a:rPr lang="en-US" altLang="en-US" sz="4800" b="1" dirty="0" smtClean="0">
                <a:latin typeface="Times New Roman" pitchFamily="18" charset="0"/>
                <a:cs typeface="Times New Roman" pitchFamily="18" charset="0"/>
              </a:rPr>
              <a:t>Internet Safety Training</a:t>
            </a:r>
            <a:r>
              <a:rPr lang="en-US" altLang="en-US" sz="4800" b="1" dirty="0" smtClean="0">
                <a:latin typeface="Times New Roman" pitchFamily="18" charset="0"/>
                <a:cs typeface="Times New Roman" pitchFamily="18" charset="0"/>
              </a:rPr>
              <a:t/>
            </a:r>
            <a:br>
              <a:rPr lang="en-US" altLang="en-US" sz="4800" b="1" dirty="0" smtClean="0">
                <a:latin typeface="Times New Roman" pitchFamily="18" charset="0"/>
                <a:cs typeface="Times New Roman" pitchFamily="18" charset="0"/>
              </a:rPr>
            </a:br>
            <a:r>
              <a:rPr lang="en-US" altLang="en-US" sz="800" b="1" dirty="0" smtClean="0">
                <a:latin typeface="Times New Roman" pitchFamily="18" charset="0"/>
                <a:cs typeface="Times New Roman" pitchFamily="18" charset="0"/>
              </a:rPr>
              <a:t/>
            </a:r>
            <a:br>
              <a:rPr lang="en-US" altLang="en-US" sz="800" b="1" dirty="0" smtClean="0">
                <a:latin typeface="Times New Roman" pitchFamily="18" charset="0"/>
                <a:cs typeface="Times New Roman" pitchFamily="18" charset="0"/>
              </a:rPr>
            </a:br>
            <a:r>
              <a:rPr lang="en-US" altLang="en-US" sz="800" b="1" dirty="0" smtClean="0">
                <a:latin typeface="Times New Roman" pitchFamily="18" charset="0"/>
                <a:cs typeface="Times New Roman" pitchFamily="18" charset="0"/>
              </a:rPr>
              <a:t/>
            </a:r>
            <a:br>
              <a:rPr lang="en-US" altLang="en-US" sz="800" b="1" dirty="0" smtClean="0">
                <a:latin typeface="Times New Roman" pitchFamily="18" charset="0"/>
                <a:cs typeface="Times New Roman" pitchFamily="18" charset="0"/>
              </a:rPr>
            </a:br>
            <a:r>
              <a:rPr lang="en-US" altLang="en-US" sz="3200" b="1" dirty="0" smtClean="0">
                <a:latin typeface="Times New Roman" pitchFamily="18" charset="0"/>
                <a:cs typeface="Times New Roman" pitchFamily="18" charset="0"/>
              </a:rPr>
              <a:t>Including Internet Acceptable Use Policy</a:t>
            </a:r>
            <a:r>
              <a:rPr lang="en-US" altLang="en-US" sz="4800" b="1" dirty="0" smtClean="0">
                <a:latin typeface="Times New Roman" pitchFamily="18" charset="0"/>
                <a:cs typeface="Times New Roman" pitchFamily="18" charset="0"/>
              </a:rPr>
              <a:t/>
            </a:r>
            <a:br>
              <a:rPr lang="en-US" altLang="en-US" sz="4800" b="1" dirty="0" smtClean="0">
                <a:latin typeface="Times New Roman" pitchFamily="18" charset="0"/>
                <a:cs typeface="Times New Roman" pitchFamily="18" charset="0"/>
              </a:rPr>
            </a:br>
            <a:endParaRPr lang="en-US" altLang="en-US" b="1" dirty="0" smtClean="0">
              <a:solidFill>
                <a:srgbClr val="0000FF"/>
              </a:solidFill>
              <a:latin typeface="Times New Roman" pitchFamily="18" charset="0"/>
              <a:cs typeface="Times New Roman" pitchFamily="18" charset="0"/>
            </a:endParaRPr>
          </a:p>
        </p:txBody>
      </p:sp>
      <p:sp>
        <p:nvSpPr>
          <p:cNvPr id="19461" name="Slide Number Placeholder 2"/>
          <p:cNvSpPr>
            <a:spLocks noGrp="1"/>
          </p:cNvSpPr>
          <p:nvPr>
            <p:ph type="sldNum" sz="quarter" idx="12"/>
          </p:nvPr>
        </p:nvSpPr>
        <p:spPr bwMode="auto">
          <a:noFill/>
          <a:ln w="19050">
            <a:miter lim="800000"/>
            <a:headEnd/>
            <a:tailEnd/>
          </a:ln>
        </p:spPr>
        <p:txBody>
          <a:bodyPr wrap="square" numCol="1" anchorCtr="0" compatLnSpc="1">
            <a:prstTxWarp prst="textNoShape">
              <a:avLst/>
            </a:prstTxWarp>
          </a:bodyPr>
          <a:lstStyle/>
          <a:p>
            <a:fld id="{B0AC858C-0213-4539-B566-08AF8DBAD433}" type="slidenum">
              <a:rPr lang="en-US" altLang="en-US" smtClean="0">
                <a:solidFill>
                  <a:srgbClr val="FFFFFF"/>
                </a:solidFill>
                <a:latin typeface="Arial" pitchFamily="34" charset="0"/>
                <a:cs typeface="Arial" pitchFamily="34" charset="0"/>
              </a:rPr>
              <a:pPr/>
              <a:t>1</a:t>
            </a:fld>
            <a:endParaRPr lang="en-US" altLang="en-US" smtClean="0">
              <a:solidFill>
                <a:srgbClr val="FFFFFF"/>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What CIPA requires</a:t>
            </a:r>
            <a:br>
              <a:rPr lang="en-US" altLang="en-US" smtClean="0"/>
            </a:br>
            <a:endParaRPr lang="en-US" altLang="en-US" smtClean="0"/>
          </a:p>
        </p:txBody>
      </p:sp>
      <p:sp>
        <p:nvSpPr>
          <p:cNvPr id="28675" name="Content Placeholder 2"/>
          <p:cNvSpPr>
            <a:spLocks noGrp="1"/>
          </p:cNvSpPr>
          <p:nvPr>
            <p:ph idx="1"/>
          </p:nvPr>
        </p:nvSpPr>
        <p:spPr/>
        <p:txBody>
          <a:bodyPr/>
          <a:lstStyle/>
          <a:p>
            <a:r>
              <a:rPr lang="en-US" altLang="en-US" smtClean="0"/>
              <a:t>Access by minors to inappropriate matter on the Internet;</a:t>
            </a:r>
          </a:p>
          <a:p>
            <a:r>
              <a:rPr lang="en-US" altLang="en-US" smtClean="0"/>
              <a:t>The safety and security of minors when using electronic mail, chat rooms and other forms of direct electronic communications;</a:t>
            </a:r>
          </a:p>
          <a:p>
            <a:r>
              <a:rPr lang="en-US" altLang="en-US" smtClean="0"/>
              <a:t>Unauthorized access, including so-called “hacking,” and other unlawful activities by minors online;</a:t>
            </a:r>
          </a:p>
        </p:txBody>
      </p:sp>
      <p:sp>
        <p:nvSpPr>
          <p:cNvPr id="4" name="Slide Number Placeholder 3"/>
          <p:cNvSpPr>
            <a:spLocks noGrp="1"/>
          </p:cNvSpPr>
          <p:nvPr>
            <p:ph type="sldNum" sz="quarter" idx="12"/>
          </p:nvPr>
        </p:nvSpPr>
        <p:spPr/>
        <p:txBody>
          <a:bodyPr/>
          <a:lstStyle/>
          <a:p>
            <a:pPr>
              <a:defRPr/>
            </a:pPr>
            <a:fld id="{AE1DA0FF-EE84-4B78-8475-45EA1B23DE12}"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What CIPA requires</a:t>
            </a:r>
            <a:br>
              <a:rPr lang="en-US" altLang="en-US" smtClean="0"/>
            </a:br>
            <a:endParaRPr lang="en-US" altLang="en-US" smtClean="0"/>
          </a:p>
        </p:txBody>
      </p:sp>
      <p:sp>
        <p:nvSpPr>
          <p:cNvPr id="29699" name="Content Placeholder 2"/>
          <p:cNvSpPr>
            <a:spLocks noGrp="1"/>
          </p:cNvSpPr>
          <p:nvPr>
            <p:ph idx="1"/>
          </p:nvPr>
        </p:nvSpPr>
        <p:spPr/>
        <p:txBody>
          <a:bodyPr/>
          <a:lstStyle/>
          <a:p>
            <a:r>
              <a:rPr lang="en-US" altLang="en-US" smtClean="0"/>
              <a:t>Unauthorized disclosure, use, and dissemination of personal information regarding minors; and</a:t>
            </a:r>
          </a:p>
          <a:p>
            <a:r>
              <a:rPr lang="en-US" altLang="en-US" smtClean="0"/>
              <a:t>Measures restricting minors' access to materials harmful to them.</a:t>
            </a:r>
          </a:p>
          <a:p>
            <a:r>
              <a:rPr lang="en-US" altLang="en-US" smtClean="0"/>
              <a:t>Schools and libraries must certify they are in compliance with CIPA before they can receive E-rate funding.</a:t>
            </a:r>
          </a:p>
          <a:p>
            <a:endParaRPr lang="en-US" altLang="en-US" smtClean="0"/>
          </a:p>
        </p:txBody>
      </p:sp>
      <p:sp>
        <p:nvSpPr>
          <p:cNvPr id="4" name="Slide Number Placeholder 3"/>
          <p:cNvSpPr>
            <a:spLocks noGrp="1"/>
          </p:cNvSpPr>
          <p:nvPr>
            <p:ph type="sldNum" sz="quarter" idx="12"/>
          </p:nvPr>
        </p:nvSpPr>
        <p:spPr/>
        <p:txBody>
          <a:bodyPr/>
          <a:lstStyle/>
          <a:p>
            <a:pPr>
              <a:defRPr/>
            </a:pPr>
            <a:fld id="{704D690D-B42B-4284-84F8-FD78DAD837A9}"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What CIPA requires</a:t>
            </a:r>
            <a:br>
              <a:rPr lang="en-US" altLang="en-US" smtClean="0"/>
            </a:br>
            <a:endParaRPr lang="en-US" altLang="en-US" smtClean="0"/>
          </a:p>
        </p:txBody>
      </p:sp>
      <p:sp>
        <p:nvSpPr>
          <p:cNvPr id="30723" name="Content Placeholder 2"/>
          <p:cNvSpPr>
            <a:spLocks noGrp="1"/>
          </p:cNvSpPr>
          <p:nvPr>
            <p:ph idx="1"/>
          </p:nvPr>
        </p:nvSpPr>
        <p:spPr/>
        <p:txBody>
          <a:bodyPr/>
          <a:lstStyle/>
          <a:p>
            <a:r>
              <a:rPr lang="en-US" altLang="en-US" smtClean="0"/>
              <a:t>An authorized person may disable the blocking or filtering measure during use by an adult to enable access for bona fide research or other lawful purposes.</a:t>
            </a:r>
          </a:p>
          <a:p>
            <a:r>
              <a:rPr lang="en-US" altLang="en-US" smtClean="0"/>
              <a:t>CIPA does not require the tracking of Internet use by minors or adults.</a:t>
            </a:r>
          </a:p>
          <a:p>
            <a:endParaRPr lang="en-US" altLang="en-US" smtClean="0"/>
          </a:p>
        </p:txBody>
      </p:sp>
      <p:sp>
        <p:nvSpPr>
          <p:cNvPr id="4" name="Slide Number Placeholder 3"/>
          <p:cNvSpPr>
            <a:spLocks noGrp="1"/>
          </p:cNvSpPr>
          <p:nvPr>
            <p:ph type="sldNum" sz="quarter" idx="12"/>
          </p:nvPr>
        </p:nvSpPr>
        <p:spPr/>
        <p:txBody>
          <a:bodyPr/>
          <a:lstStyle/>
          <a:p>
            <a:pPr>
              <a:defRPr/>
            </a:pPr>
            <a:fld id="{D22D0C44-DA61-424B-9EF0-C30C6CFBB88C}"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Internet Safety Components</a:t>
            </a:r>
          </a:p>
        </p:txBody>
      </p:sp>
      <p:sp>
        <p:nvSpPr>
          <p:cNvPr id="31747" name="Content Placeholder 2"/>
          <p:cNvSpPr>
            <a:spLocks noGrp="1"/>
          </p:cNvSpPr>
          <p:nvPr>
            <p:ph idx="1"/>
          </p:nvPr>
        </p:nvSpPr>
        <p:spPr/>
        <p:txBody>
          <a:bodyPr/>
          <a:lstStyle/>
          <a:p>
            <a:r>
              <a:rPr lang="en-US" altLang="en-US" smtClean="0"/>
              <a:t>Parent and Community Outreach</a:t>
            </a:r>
          </a:p>
          <a:p>
            <a:r>
              <a:rPr lang="en-US" altLang="en-US" smtClean="0"/>
              <a:t>Internet Safety</a:t>
            </a:r>
          </a:p>
          <a:p>
            <a:r>
              <a:rPr lang="en-US" altLang="en-US" smtClean="0"/>
              <a:t>Monitor Online Activities</a:t>
            </a:r>
          </a:p>
          <a:p>
            <a:r>
              <a:rPr lang="en-US" altLang="en-US" smtClean="0"/>
              <a:t>Ongoing – not just one day</a:t>
            </a:r>
          </a:p>
          <a:p>
            <a:endParaRPr lang="en-US" altLang="en-US" smtClean="0"/>
          </a:p>
        </p:txBody>
      </p:sp>
      <p:sp>
        <p:nvSpPr>
          <p:cNvPr id="4" name="Slide Number Placeholder 3"/>
          <p:cNvSpPr>
            <a:spLocks noGrp="1"/>
          </p:cNvSpPr>
          <p:nvPr>
            <p:ph type="sldNum" sz="quarter" idx="12"/>
          </p:nvPr>
        </p:nvSpPr>
        <p:spPr/>
        <p:txBody>
          <a:bodyPr/>
          <a:lstStyle/>
          <a:p>
            <a:pPr>
              <a:defRPr/>
            </a:pPr>
            <a:fld id="{B1CCA1D5-4D3C-4A77-896A-ECDB71781EA2}"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229600" cy="944562"/>
          </a:xfrm>
        </p:spPr>
        <p:txBody>
          <a:bodyPr/>
          <a:lstStyle/>
          <a:p>
            <a:r>
              <a:rPr lang="en-US" altLang="en-US" smtClean="0"/>
              <a:t>Parent and Community </a:t>
            </a:r>
            <a:br>
              <a:rPr lang="en-US" altLang="en-US" smtClean="0"/>
            </a:br>
            <a:r>
              <a:rPr lang="en-US" altLang="en-US" smtClean="0"/>
              <a:t>Outreach</a:t>
            </a:r>
          </a:p>
        </p:txBody>
      </p:sp>
      <p:sp>
        <p:nvSpPr>
          <p:cNvPr id="32771" name="Content Placeholder 2"/>
          <p:cNvSpPr>
            <a:spLocks noGrp="1"/>
          </p:cNvSpPr>
          <p:nvPr>
            <p:ph idx="1"/>
          </p:nvPr>
        </p:nvSpPr>
        <p:spPr/>
        <p:txBody>
          <a:bodyPr/>
          <a:lstStyle/>
          <a:p>
            <a:r>
              <a:rPr lang="en-US" altLang="en-US" smtClean="0"/>
              <a:t>Parent &amp; Family Night</a:t>
            </a:r>
          </a:p>
          <a:p>
            <a:r>
              <a:rPr lang="en-US" altLang="en-US" smtClean="0"/>
              <a:t>Literacy Night</a:t>
            </a:r>
          </a:p>
          <a:p>
            <a:r>
              <a:rPr lang="en-US" altLang="en-US" smtClean="0"/>
              <a:t>Parent/Teacher Conferences</a:t>
            </a:r>
          </a:p>
          <a:p>
            <a:r>
              <a:rPr lang="en-US" altLang="en-US" smtClean="0"/>
              <a:t>Work with Parent Involvement personnel on scheduling</a:t>
            </a:r>
          </a:p>
          <a:p>
            <a:r>
              <a:rPr lang="en-US" altLang="en-US" smtClean="0"/>
              <a:t>Presentation, display, letters home, student demonstrations, etc.</a:t>
            </a:r>
          </a:p>
        </p:txBody>
      </p:sp>
      <p:sp>
        <p:nvSpPr>
          <p:cNvPr id="4" name="Slide Number Placeholder 3"/>
          <p:cNvSpPr>
            <a:spLocks noGrp="1"/>
          </p:cNvSpPr>
          <p:nvPr>
            <p:ph type="sldNum" sz="quarter" idx="12"/>
          </p:nvPr>
        </p:nvSpPr>
        <p:spPr/>
        <p:txBody>
          <a:bodyPr/>
          <a:lstStyle/>
          <a:p>
            <a:pPr>
              <a:defRPr/>
            </a:pPr>
            <a:fld id="{833BE632-AA88-4380-A07B-700832F5FBC2}"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Internet Safety</a:t>
            </a:r>
          </a:p>
        </p:txBody>
      </p:sp>
      <p:sp>
        <p:nvSpPr>
          <p:cNvPr id="33795" name="Content Placeholder 2"/>
          <p:cNvSpPr>
            <a:spLocks noGrp="1"/>
          </p:cNvSpPr>
          <p:nvPr>
            <p:ph idx="1"/>
          </p:nvPr>
        </p:nvSpPr>
        <p:spPr/>
        <p:txBody>
          <a:bodyPr/>
          <a:lstStyle/>
          <a:p>
            <a:pPr>
              <a:defRPr/>
            </a:pPr>
            <a:r>
              <a:rPr lang="en-US" altLang="en-US" dirty="0" smtClean="0"/>
              <a:t>AUP or RUP signed by all students and staff</a:t>
            </a:r>
          </a:p>
          <a:p>
            <a:pPr>
              <a:defRPr/>
            </a:pPr>
            <a:r>
              <a:rPr lang="en-US" altLang="en-US" dirty="0" smtClean="0"/>
              <a:t>BYOD Policy </a:t>
            </a:r>
          </a:p>
          <a:p>
            <a:pPr marL="0" indent="0">
              <a:buFont typeface="Arial" pitchFamily="34" charset="0"/>
              <a:buNone/>
              <a:defRPr/>
            </a:pPr>
            <a:r>
              <a:rPr lang="en-US" altLang="en-US" sz="2400" dirty="0" smtClean="0">
                <a:hlinkClick r:id="rId2"/>
              </a:rPr>
              <a:t>http://www.claibornecountyschools.com/technology.htm</a:t>
            </a:r>
            <a:endParaRPr lang="en-US" altLang="en-US" sz="2400" dirty="0" smtClean="0"/>
          </a:p>
          <a:p>
            <a:pPr>
              <a:defRPr/>
            </a:pPr>
            <a:endParaRPr lang="en-US" altLang="en-US" dirty="0" smtClean="0"/>
          </a:p>
          <a:p>
            <a:pPr>
              <a:defRPr/>
            </a:pPr>
            <a:r>
              <a:rPr lang="en-US" altLang="en-US" dirty="0" smtClean="0"/>
              <a:t>Use of the Internet Policy 4.406 </a:t>
            </a:r>
          </a:p>
          <a:p>
            <a:pPr>
              <a:defRPr/>
            </a:pPr>
            <a:r>
              <a:rPr lang="en-US" altLang="en-US" dirty="0" smtClean="0"/>
              <a:t>Use of Electronic Mail Policy 1.805</a:t>
            </a:r>
          </a:p>
          <a:p>
            <a:pPr marL="0" indent="0">
              <a:buFont typeface="Arial" pitchFamily="34" charset="0"/>
              <a:buNone/>
              <a:defRPr/>
            </a:pPr>
            <a:r>
              <a:rPr lang="en-US" altLang="en-US" sz="2400" dirty="0" smtClean="0">
                <a:hlinkClick r:id="rId3"/>
              </a:rPr>
              <a:t>http://www.boardpolicy.net/?DivisionID=19399&amp;ToggleSideNav=</a:t>
            </a:r>
            <a:endParaRPr lang="en-US" altLang="en-US" dirty="0" smtClean="0"/>
          </a:p>
          <a:p>
            <a:pPr>
              <a:defRPr/>
            </a:pPr>
            <a:endParaRPr lang="en-US" altLang="en-US" dirty="0" smtClean="0"/>
          </a:p>
          <a:p>
            <a:pPr>
              <a:defRPr/>
            </a:pPr>
            <a:endParaRPr lang="en-US" altLang="en-US" dirty="0" smtClean="0"/>
          </a:p>
          <a:p>
            <a:pPr>
              <a:defRPr/>
            </a:pPr>
            <a:endParaRPr lang="en-US"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z="5400" smtClean="0"/>
              <a:t>Monitor Online Activities</a:t>
            </a:r>
          </a:p>
        </p:txBody>
      </p:sp>
      <p:sp>
        <p:nvSpPr>
          <p:cNvPr id="34819" name="Content Placeholder 2"/>
          <p:cNvSpPr>
            <a:spLocks noGrp="1"/>
          </p:cNvSpPr>
          <p:nvPr>
            <p:ph idx="1"/>
          </p:nvPr>
        </p:nvSpPr>
        <p:spPr/>
        <p:txBody>
          <a:bodyPr/>
          <a:lstStyle/>
          <a:p>
            <a:r>
              <a:rPr lang="en-US" altLang="en-US" smtClean="0"/>
              <a:t>Must be an adult present anytime a student uses the Internet (computer or mobile device)</a:t>
            </a:r>
          </a:p>
          <a:p>
            <a:r>
              <a:rPr lang="en-US" altLang="en-US" smtClean="0"/>
              <a:t>Watchful eyes are the best defense</a:t>
            </a:r>
          </a:p>
          <a:p>
            <a:r>
              <a:rPr lang="en-US" altLang="en-US" smtClean="0"/>
              <a:t>Students need to know expectations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continued</a:t>
            </a:r>
          </a:p>
        </p:txBody>
      </p:sp>
      <p:sp>
        <p:nvSpPr>
          <p:cNvPr id="35843" name="Content Placeholder 2"/>
          <p:cNvSpPr>
            <a:spLocks noGrp="1"/>
          </p:cNvSpPr>
          <p:nvPr>
            <p:ph idx="1"/>
          </p:nvPr>
        </p:nvSpPr>
        <p:spPr/>
        <p:txBody>
          <a:bodyPr/>
          <a:lstStyle/>
          <a:p>
            <a:r>
              <a:rPr lang="en-US" altLang="en-US" smtClean="0"/>
              <a:t>Eliminate computer games and “free time”</a:t>
            </a:r>
          </a:p>
          <a:p>
            <a:pPr lvl="1"/>
            <a:r>
              <a:rPr lang="en-US" altLang="en-US" smtClean="0"/>
              <a:t>Most problems occur at this time</a:t>
            </a:r>
          </a:p>
          <a:p>
            <a:r>
              <a:rPr lang="en-US" altLang="en-US" smtClean="0"/>
              <a:t>Provide clear instructions for substitutes </a:t>
            </a:r>
          </a:p>
          <a:p>
            <a:pPr lvl="1"/>
            <a:r>
              <a:rPr lang="en-US" altLang="en-US" smtClean="0"/>
              <a:t>Specific assignments</a:t>
            </a:r>
          </a:p>
          <a:p>
            <a:pPr lvl="1"/>
            <a:r>
              <a:rPr lang="en-US" altLang="en-US" smtClean="0"/>
              <a:t>What students are allowed and not allowed to do</a:t>
            </a:r>
          </a:p>
          <a:p>
            <a:pPr lvl="1"/>
            <a:r>
              <a:rPr lang="en-US" altLang="en-US" smtClean="0"/>
              <a:t>Labs and classrooms</a:t>
            </a:r>
          </a:p>
          <a:p>
            <a:endParaRPr lang="en-US" altLang="en-US" smtClean="0"/>
          </a:p>
        </p:txBody>
      </p:sp>
      <p:sp>
        <p:nvSpPr>
          <p:cNvPr id="4" name="Slide Number Placeholder 3"/>
          <p:cNvSpPr>
            <a:spLocks noGrp="1"/>
          </p:cNvSpPr>
          <p:nvPr>
            <p:ph type="sldNum" sz="quarter" idx="12"/>
          </p:nvPr>
        </p:nvSpPr>
        <p:spPr/>
        <p:txBody>
          <a:bodyPr/>
          <a:lstStyle/>
          <a:p>
            <a:pPr>
              <a:defRPr/>
            </a:pPr>
            <a:fld id="{EE13AFD4-2185-4EA7-A400-27A74B5F4643}"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Ongoing</a:t>
            </a:r>
          </a:p>
        </p:txBody>
      </p:sp>
      <p:sp>
        <p:nvSpPr>
          <p:cNvPr id="36867" name="Content Placeholder 2"/>
          <p:cNvSpPr>
            <a:spLocks noGrp="1"/>
          </p:cNvSpPr>
          <p:nvPr>
            <p:ph idx="1"/>
          </p:nvPr>
        </p:nvSpPr>
        <p:spPr/>
        <p:txBody>
          <a:bodyPr/>
          <a:lstStyle/>
          <a:p>
            <a:r>
              <a:rPr lang="en-US" altLang="en-US" smtClean="0"/>
              <a:t>Internet Safety training must be ongoing thru out the year. Choose multiple times to include IS training in your lesson plans.</a:t>
            </a:r>
          </a:p>
          <a:p>
            <a:r>
              <a:rPr lang="en-US" altLang="en-US" smtClean="0"/>
              <a:t>ALL EDUCATORS are responsible for providing adequate, age appropriate Internet Safety Training for all students. </a:t>
            </a:r>
          </a:p>
        </p:txBody>
      </p:sp>
      <p:sp>
        <p:nvSpPr>
          <p:cNvPr id="4" name="Slide Number Placeholder 3"/>
          <p:cNvSpPr>
            <a:spLocks noGrp="1"/>
          </p:cNvSpPr>
          <p:nvPr>
            <p:ph type="sldNum" sz="quarter" idx="12"/>
          </p:nvPr>
        </p:nvSpPr>
        <p:spPr/>
        <p:txBody>
          <a:bodyPr/>
          <a:lstStyle/>
          <a:p>
            <a:pPr>
              <a:defRPr/>
            </a:pPr>
            <a:fld id="{E8CDBEAA-FB39-4B45-854A-BE388A0CE4E5}"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152400"/>
            <a:ext cx="8229600" cy="1143000"/>
          </a:xfrm>
        </p:spPr>
        <p:txBody>
          <a:bodyPr/>
          <a:lstStyle/>
          <a:p>
            <a:r>
              <a:rPr lang="en-US" altLang="en-US" sz="4600" smtClean="0"/>
              <a:t>Content Filtering &amp;</a:t>
            </a:r>
            <a:br>
              <a:rPr lang="en-US" altLang="en-US" sz="4600" smtClean="0"/>
            </a:br>
            <a:r>
              <a:rPr lang="en-US" altLang="en-US" sz="4600" smtClean="0"/>
              <a:t>Technology Protection</a:t>
            </a:r>
          </a:p>
        </p:txBody>
      </p:sp>
      <p:sp>
        <p:nvSpPr>
          <p:cNvPr id="37891" name="Content Placeholder 2"/>
          <p:cNvSpPr>
            <a:spLocks noGrp="1"/>
          </p:cNvSpPr>
          <p:nvPr>
            <p:ph idx="1"/>
          </p:nvPr>
        </p:nvSpPr>
        <p:spPr>
          <a:xfrm>
            <a:off x="323850" y="1981200"/>
            <a:ext cx="8362950" cy="4543425"/>
          </a:xfrm>
        </p:spPr>
        <p:txBody>
          <a:bodyPr/>
          <a:lstStyle/>
          <a:p>
            <a:pPr>
              <a:defRPr/>
            </a:pPr>
            <a:r>
              <a:rPr lang="en-US" altLang="en-US" dirty="0" smtClean="0"/>
              <a:t>Provided by ENA </a:t>
            </a:r>
          </a:p>
          <a:p>
            <a:pPr marL="0" indent="0">
              <a:buFont typeface="Arial" pitchFamily="34" charset="0"/>
              <a:buNone/>
              <a:defRPr/>
            </a:pPr>
            <a:r>
              <a:rPr lang="en-US" altLang="en-US" dirty="0"/>
              <a:t>	</a:t>
            </a:r>
            <a:r>
              <a:rPr lang="en-US" altLang="en-US" dirty="0" smtClean="0"/>
              <a:t>Education Networks of America</a:t>
            </a:r>
          </a:p>
          <a:p>
            <a:pPr marL="0" indent="0">
              <a:buFont typeface="Arial" pitchFamily="34" charset="0"/>
              <a:buNone/>
              <a:defRPr/>
            </a:pPr>
            <a:endParaRPr lang="en-US" altLang="en-US" dirty="0"/>
          </a:p>
          <a:p>
            <a:pPr marL="0" indent="0">
              <a:buFont typeface="Arial" pitchFamily="34" charset="0"/>
              <a:buNone/>
              <a:defRPr/>
            </a:pPr>
            <a:endParaRPr lang="en-US" altLang="en-US" dirty="0" smtClean="0"/>
          </a:p>
        </p:txBody>
      </p:sp>
      <p:pic>
        <p:nvPicPr>
          <p:cNvPr id="37892" name="Picture 6" descr="ena-internet-access-logo"/>
          <p:cNvPicPr>
            <a:picLocks noChangeAspect="1" noChangeArrowheads="1"/>
          </p:cNvPicPr>
          <p:nvPr/>
        </p:nvPicPr>
        <p:blipFill>
          <a:blip r:embed="rId3" cstate="print"/>
          <a:srcRect/>
          <a:stretch>
            <a:fillRect/>
          </a:stretch>
        </p:blipFill>
        <p:spPr bwMode="auto">
          <a:xfrm>
            <a:off x="914400" y="3486150"/>
            <a:ext cx="708660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124200"/>
            <a:ext cx="8229600" cy="1143000"/>
          </a:xfrm>
        </p:spPr>
        <p:txBody>
          <a:bodyPr/>
          <a:lstStyle/>
          <a:p>
            <a:pPr>
              <a:defRPr/>
            </a:pPr>
            <a:r>
              <a:rPr lang="en-US" altLang="en-US" sz="4000" dirty="0" smtClean="0">
                <a:solidFill>
                  <a:schemeClr val="tx1"/>
                </a:solidFill>
              </a:rPr>
              <a:t>After Completion of this presentation you will need to follow the link on the </a:t>
            </a:r>
            <a:r>
              <a:rPr lang="en-US" altLang="en-US" sz="4000" dirty="0" smtClean="0">
                <a:solidFill>
                  <a:schemeClr val="tx2">
                    <a:lumMod val="75000"/>
                  </a:schemeClr>
                </a:solidFill>
              </a:rPr>
              <a:t>“Final Quiz” </a:t>
            </a:r>
            <a:r>
              <a:rPr lang="en-US" altLang="en-US" sz="4000" dirty="0" smtClean="0">
                <a:solidFill>
                  <a:schemeClr val="tx1"/>
                </a:solidFill>
              </a:rPr>
              <a:t>slide. Enter your information and answer the brief quiz.</a:t>
            </a:r>
            <a:br>
              <a:rPr lang="en-US" altLang="en-US" sz="4000" dirty="0" smtClean="0">
                <a:solidFill>
                  <a:schemeClr val="tx1"/>
                </a:solidFill>
              </a:rPr>
            </a:br>
            <a:r>
              <a:rPr lang="en-US" altLang="en-US" sz="4000" dirty="0" smtClean="0">
                <a:solidFill>
                  <a:schemeClr val="tx1"/>
                </a:solidFill>
              </a:rPr>
              <a:t/>
            </a:r>
            <a:br>
              <a:rPr lang="en-US" altLang="en-US" sz="4000" dirty="0" smtClean="0">
                <a:solidFill>
                  <a:schemeClr val="tx1"/>
                </a:solidFill>
              </a:rPr>
            </a:br>
            <a:r>
              <a:rPr lang="en-US" altLang="en-US" sz="4000" dirty="0" smtClean="0">
                <a:solidFill>
                  <a:schemeClr val="tx1"/>
                </a:solidFill>
              </a:rPr>
              <a:t>Once you submit, your information is recorded and you are finished with this requirement.</a:t>
            </a:r>
          </a:p>
        </p:txBody>
      </p:sp>
      <p:sp>
        <p:nvSpPr>
          <p:cNvPr id="20483" name="Slide Number Placeholder 2"/>
          <p:cNvSpPr>
            <a:spLocks noGrp="1"/>
          </p:cNvSpPr>
          <p:nvPr>
            <p:ph type="sldNum" sz="quarter" idx="12"/>
          </p:nvPr>
        </p:nvSpPr>
        <p:spPr bwMode="auto">
          <a:noFill/>
          <a:ln w="19050">
            <a:miter lim="800000"/>
            <a:headEnd/>
            <a:tailEnd/>
          </a:ln>
        </p:spPr>
        <p:txBody>
          <a:bodyPr wrap="square" numCol="1" anchorCtr="0" compatLnSpc="1">
            <a:prstTxWarp prst="textNoShape">
              <a:avLst/>
            </a:prstTxWarp>
          </a:bodyPr>
          <a:lstStyle/>
          <a:p>
            <a:fld id="{B04C7591-5B0C-4D13-A0E5-F774706A6472}" type="slidenum">
              <a:rPr lang="en-US" altLang="en-US" smtClean="0">
                <a:solidFill>
                  <a:srgbClr val="FFFFFF"/>
                </a:solidFill>
                <a:latin typeface="Arial" pitchFamily="34" charset="0"/>
                <a:cs typeface="Arial" pitchFamily="34" charset="0"/>
              </a:rPr>
              <a:pPr/>
              <a:t>2</a:t>
            </a:fld>
            <a:endParaRPr lang="en-US" altLang="en-US" smtClean="0">
              <a:solidFill>
                <a:srgbClr val="FFFFFF"/>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323850" y="1752600"/>
            <a:ext cx="8058150" cy="4772025"/>
          </a:xfrm>
        </p:spPr>
        <p:txBody>
          <a:bodyPr/>
          <a:lstStyle/>
          <a:p>
            <a:r>
              <a:rPr lang="en-US" altLang="en-US" smtClean="0"/>
              <a:t>Use content filtering to block offensive or dangerous material </a:t>
            </a:r>
          </a:p>
          <a:p>
            <a:r>
              <a:rPr lang="en-US" altLang="en-US" smtClean="0"/>
              <a:t>Technology protection measure to block or filter visual depictions that are obscene, child pornography or harmful to minors</a:t>
            </a:r>
          </a:p>
          <a:p>
            <a:r>
              <a:rPr lang="en-US" altLang="en-US" smtClean="0"/>
              <a:t>Internet safety policy</a:t>
            </a:r>
          </a:p>
        </p:txBody>
      </p:sp>
      <p:sp>
        <p:nvSpPr>
          <p:cNvPr id="38915" name="Title 4"/>
          <p:cNvSpPr>
            <a:spLocks noGrp="1"/>
          </p:cNvSpPr>
          <p:nvPr>
            <p:ph type="title"/>
          </p:nvPr>
        </p:nvSpPr>
        <p:spPr>
          <a:xfrm>
            <a:off x="457200" y="0"/>
            <a:ext cx="8229600" cy="1143000"/>
          </a:xfrm>
        </p:spPr>
        <p:txBody>
          <a:bodyPr/>
          <a:lstStyle/>
          <a:p>
            <a:r>
              <a:rPr lang="en-US" altLang="en-US" sz="4800" smtClean="0"/>
              <a:t>What you must include in Internet Safety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continued</a:t>
            </a:r>
          </a:p>
        </p:txBody>
      </p:sp>
      <p:sp>
        <p:nvSpPr>
          <p:cNvPr id="39939" name="Content Placeholder 2"/>
          <p:cNvSpPr>
            <a:spLocks noGrp="1"/>
          </p:cNvSpPr>
          <p:nvPr>
            <p:ph idx="1"/>
          </p:nvPr>
        </p:nvSpPr>
        <p:spPr/>
        <p:txBody>
          <a:bodyPr/>
          <a:lstStyle/>
          <a:p>
            <a:r>
              <a:rPr lang="en-US" altLang="en-US" smtClean="0"/>
              <a:t>Education program</a:t>
            </a:r>
          </a:p>
          <a:p>
            <a:r>
              <a:rPr lang="en-US" altLang="en-US" smtClean="0"/>
              <a:t>Policy to monitor the online activities of minors</a:t>
            </a:r>
          </a:p>
          <a:p>
            <a:r>
              <a:rPr lang="en-US" altLang="en-US" smtClean="0"/>
              <a:t>Educate about appropriate online behavior, including interacting with other individuals on social networking sites and chat rooms</a:t>
            </a:r>
          </a:p>
          <a:p>
            <a:r>
              <a:rPr lang="en-US" altLang="en-US" smtClean="0"/>
              <a:t>Cyberbullying awareness and response</a:t>
            </a:r>
          </a:p>
          <a:p>
            <a:endParaRPr lang="en-US" altLang="en-US" smtClean="0"/>
          </a:p>
        </p:txBody>
      </p:sp>
      <p:sp>
        <p:nvSpPr>
          <p:cNvPr id="4" name="Slide Number Placeholder 3"/>
          <p:cNvSpPr>
            <a:spLocks noGrp="1"/>
          </p:cNvSpPr>
          <p:nvPr>
            <p:ph type="sldNum" sz="quarter" idx="12"/>
          </p:nvPr>
        </p:nvSpPr>
        <p:spPr/>
        <p:txBody>
          <a:bodyPr/>
          <a:lstStyle/>
          <a:p>
            <a:pPr>
              <a:defRPr/>
            </a:pPr>
            <a:fld id="{A34B14F4-690F-4C44-8795-9A3DDE49D9B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Resources</a:t>
            </a:r>
          </a:p>
        </p:txBody>
      </p:sp>
      <p:sp>
        <p:nvSpPr>
          <p:cNvPr id="40963" name="Content Placeholder 2"/>
          <p:cNvSpPr>
            <a:spLocks noGrp="1"/>
          </p:cNvSpPr>
          <p:nvPr>
            <p:ph idx="1"/>
          </p:nvPr>
        </p:nvSpPr>
        <p:spPr/>
        <p:txBody>
          <a:bodyPr/>
          <a:lstStyle/>
          <a:p>
            <a:r>
              <a:rPr lang="en-US" altLang="en-US" smtClean="0">
                <a:hlinkClick r:id="rId2"/>
              </a:rPr>
              <a:t>Common Sense Media Digital Citizenship</a:t>
            </a:r>
            <a:endParaRPr lang="en-US" altLang="en-US" smtClean="0"/>
          </a:p>
          <a:p>
            <a:r>
              <a:rPr lang="en-US" altLang="en-US" u="sng" smtClean="0">
                <a:hlinkClick r:id="rId3"/>
              </a:rPr>
              <a:t>Web Wise Kids</a:t>
            </a:r>
            <a:endParaRPr lang="en-US" altLang="en-US" u="sng" smtClean="0"/>
          </a:p>
          <a:p>
            <a:r>
              <a:rPr lang="en-US" altLang="en-US" u="sng" smtClean="0">
                <a:hlinkClick r:id="rId4"/>
              </a:rPr>
              <a:t>NetSmartz</a:t>
            </a:r>
            <a:endParaRPr lang="en-US" altLang="en-US" u="sng" smtClean="0"/>
          </a:p>
          <a:p>
            <a:r>
              <a:rPr lang="en-US" altLang="en-US" smtClean="0">
                <a:hlinkClick r:id="rId5"/>
              </a:rPr>
              <a:t>http://www.connectsafely.org/</a:t>
            </a:r>
            <a:endParaRPr lang="en-US" altLang="en-US" smtClean="0"/>
          </a:p>
          <a:p>
            <a:r>
              <a:rPr lang="en-US" altLang="en-US" smtClean="0">
                <a:hlinkClick r:id="rId6"/>
              </a:rPr>
              <a:t>https://staysafeonline.org/teach-online-safety/</a:t>
            </a: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endParaRPr lang="en-US" altLang="en-US" smtClean="0"/>
          </a:p>
        </p:txBody>
      </p:sp>
      <p:sp>
        <p:nvSpPr>
          <p:cNvPr id="4" name="Slide Number Placeholder 3"/>
          <p:cNvSpPr>
            <a:spLocks noGrp="1"/>
          </p:cNvSpPr>
          <p:nvPr>
            <p:ph type="sldNum" sz="quarter" idx="12"/>
          </p:nvPr>
        </p:nvSpPr>
        <p:spPr/>
        <p:txBody>
          <a:bodyPr/>
          <a:lstStyle/>
          <a:p>
            <a:pPr>
              <a:defRPr/>
            </a:pPr>
            <a:fld id="{BFE7920F-D77D-4A2F-970B-B44570E4119F}" type="slidenum">
              <a:rPr lang="en-US" smtClean="0"/>
              <a:pPr>
                <a:defRPr/>
              </a:pPr>
              <a:t>22</a:t>
            </a:fld>
            <a:endParaRPr lang="en-US"/>
          </a:p>
        </p:txBody>
      </p:sp>
      <p:pic>
        <p:nvPicPr>
          <p:cNvPr id="40965" name="Picture 2" descr="BrainPOP"/>
          <p:cNvPicPr>
            <a:picLocks noChangeAspect="1" noChangeArrowheads="1"/>
          </p:cNvPicPr>
          <p:nvPr/>
        </p:nvPicPr>
        <p:blipFill>
          <a:blip r:embed="rId7" cstate="print"/>
          <a:srcRect/>
          <a:stretch>
            <a:fillRect/>
          </a:stretch>
        </p:blipFill>
        <p:spPr bwMode="auto">
          <a:xfrm>
            <a:off x="3352800" y="4876800"/>
            <a:ext cx="16002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US" altLang="en-US" smtClean="0"/>
          </a:p>
        </p:txBody>
      </p:sp>
      <p:sp>
        <p:nvSpPr>
          <p:cNvPr id="41987" name="Content Placeholder 2"/>
          <p:cNvSpPr>
            <a:spLocks noGrp="1"/>
          </p:cNvSpPr>
          <p:nvPr>
            <p:ph idx="1"/>
          </p:nvPr>
        </p:nvSpPr>
        <p:spPr/>
        <p:txBody>
          <a:bodyPr/>
          <a:lstStyle/>
          <a:p>
            <a:r>
              <a:rPr lang="en-US" altLang="en-US" smtClean="0">
                <a:hlinkClick r:id="rId2"/>
              </a:rPr>
              <a:t>https://www.commonsensemedia.org/educators/training</a:t>
            </a:r>
            <a:endParaRPr lang="en-US" altLang="en-US" smtClean="0"/>
          </a:p>
          <a:p>
            <a:endParaRPr lang="en-US" altLang="en-US" smtClean="0"/>
          </a:p>
          <a:p>
            <a:r>
              <a:rPr lang="en-US" altLang="en-US" smtClean="0"/>
              <a:t>FREE</a:t>
            </a:r>
          </a:p>
          <a:p>
            <a:r>
              <a:rPr lang="en-US" altLang="en-US" smtClean="0"/>
              <a:t>Grade Levels K-8 and High School</a:t>
            </a:r>
          </a:p>
          <a:p>
            <a:r>
              <a:rPr lang="en-US" altLang="en-US" smtClean="0"/>
              <a:t>Lessons designed by Subject &amp; grade</a:t>
            </a:r>
          </a:p>
          <a:p>
            <a:r>
              <a:rPr lang="en-US" altLang="en-US" smtClean="0"/>
              <a:t>Create a login to access lesson plans</a:t>
            </a:r>
          </a:p>
        </p:txBody>
      </p:sp>
      <p:sp>
        <p:nvSpPr>
          <p:cNvPr id="4" name="Slide Number Placeholder 3"/>
          <p:cNvSpPr>
            <a:spLocks noGrp="1"/>
          </p:cNvSpPr>
          <p:nvPr>
            <p:ph type="sldNum" sz="quarter" idx="12"/>
          </p:nvPr>
        </p:nvSpPr>
        <p:spPr/>
        <p:txBody>
          <a:bodyPr/>
          <a:lstStyle/>
          <a:p>
            <a:pPr>
              <a:defRPr/>
            </a:pPr>
            <a:fld id="{A626440E-9698-4535-8A0A-21F3C141790A}"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Digital Citizenship</a:t>
            </a:r>
          </a:p>
        </p:txBody>
      </p:sp>
      <p:sp>
        <p:nvSpPr>
          <p:cNvPr id="43011" name="Content Placeholder 2"/>
          <p:cNvSpPr>
            <a:spLocks noGrp="1"/>
          </p:cNvSpPr>
          <p:nvPr>
            <p:ph idx="1"/>
          </p:nvPr>
        </p:nvSpPr>
        <p:spPr/>
        <p:txBody>
          <a:bodyPr/>
          <a:lstStyle/>
          <a:p>
            <a:endParaRPr lang="en-US" altLang="en-US" smtClean="0"/>
          </a:p>
        </p:txBody>
      </p:sp>
      <p:sp>
        <p:nvSpPr>
          <p:cNvPr id="4" name="Slide Number Placeholder 3"/>
          <p:cNvSpPr>
            <a:spLocks noGrp="1"/>
          </p:cNvSpPr>
          <p:nvPr>
            <p:ph type="sldNum" sz="quarter" idx="12"/>
          </p:nvPr>
        </p:nvSpPr>
        <p:spPr/>
        <p:txBody>
          <a:bodyPr/>
          <a:lstStyle/>
          <a:p>
            <a:pPr>
              <a:defRPr/>
            </a:pPr>
            <a:fld id="{B5EB058F-1F0E-4F8A-ACEF-38A7FD22E162}"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b="1" smtClean="0"/>
              <a:t>What is Digital Citizenship?</a:t>
            </a:r>
            <a:endParaRPr lang="en-US" altLang="en-US" smtClean="0"/>
          </a:p>
        </p:txBody>
      </p:sp>
      <p:sp>
        <p:nvSpPr>
          <p:cNvPr id="44035" name="Content Placeholder 2"/>
          <p:cNvSpPr>
            <a:spLocks noGrp="1"/>
          </p:cNvSpPr>
          <p:nvPr>
            <p:ph idx="1"/>
          </p:nvPr>
        </p:nvSpPr>
        <p:spPr/>
        <p:txBody>
          <a:bodyPr/>
          <a:lstStyle/>
          <a:p>
            <a:r>
              <a:rPr lang="en-US" altLang="en-US" smtClean="0"/>
              <a:t>Digital citizenship refers to the overall experience of navigating the online world. Good citizenship on the Internet encompasses everything from taking safety precautions to practicing proper social etiquette.</a:t>
            </a:r>
          </a:p>
          <a:p>
            <a:pPr lvl="1"/>
            <a:r>
              <a:rPr lang="en-US" altLang="en-US" smtClean="0"/>
              <a:t>EducationWorld</a:t>
            </a:r>
          </a:p>
          <a:p>
            <a:pPr lvl="2"/>
            <a:r>
              <a:rPr lang="en-US" altLang="en-US" smtClean="0"/>
              <a:t>Maryalene LaPonsie</a:t>
            </a:r>
          </a:p>
          <a:p>
            <a:endParaRPr lang="en-US" altLang="en-US" smtClean="0"/>
          </a:p>
        </p:txBody>
      </p:sp>
      <p:sp>
        <p:nvSpPr>
          <p:cNvPr id="4" name="Slide Number Placeholder 3"/>
          <p:cNvSpPr>
            <a:spLocks noGrp="1"/>
          </p:cNvSpPr>
          <p:nvPr>
            <p:ph type="sldNum" sz="quarter" idx="12"/>
          </p:nvPr>
        </p:nvSpPr>
        <p:spPr/>
        <p:txBody>
          <a:bodyPr/>
          <a:lstStyle/>
          <a:p>
            <a:pPr>
              <a:defRPr/>
            </a:pPr>
            <a:fld id="{77B68894-5223-4993-B0E1-A0B6A1A3993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What is Digital Citizenship?</a:t>
            </a:r>
          </a:p>
        </p:txBody>
      </p:sp>
      <p:sp>
        <p:nvSpPr>
          <p:cNvPr id="45059" name="Content Placeholder 2"/>
          <p:cNvSpPr>
            <a:spLocks noGrp="1"/>
          </p:cNvSpPr>
          <p:nvPr>
            <p:ph idx="1"/>
          </p:nvPr>
        </p:nvSpPr>
        <p:spPr/>
        <p:txBody>
          <a:bodyPr/>
          <a:lstStyle/>
          <a:p>
            <a:r>
              <a:rPr lang="en-US" altLang="en-US" smtClean="0"/>
              <a:t>Digital citizenship can be defined as the norms of appropriate, responsible behavior with regard to technology use.</a:t>
            </a:r>
          </a:p>
          <a:p>
            <a:endParaRPr lang="en-US" altLang="en-US" smtClean="0"/>
          </a:p>
          <a:p>
            <a:endParaRPr lang="en-US" altLang="en-US" smtClean="0"/>
          </a:p>
          <a:p>
            <a:endParaRPr lang="en-US" altLang="en-US" smtClean="0"/>
          </a:p>
          <a:p>
            <a:endParaRPr lang="en-US" altLang="en-US" smtClean="0"/>
          </a:p>
          <a:p>
            <a:r>
              <a:rPr lang="en-US" altLang="en-US" sz="2400" smtClean="0">
                <a:hlinkClick r:id="rId2"/>
              </a:rPr>
              <a:t>Nine Elements</a:t>
            </a:r>
            <a:endParaRPr lang="en-US" altLang="en-US" sz="2400" smtClean="0"/>
          </a:p>
        </p:txBody>
      </p:sp>
      <p:sp>
        <p:nvSpPr>
          <p:cNvPr id="4" name="Slide Number Placeholder 3"/>
          <p:cNvSpPr>
            <a:spLocks noGrp="1"/>
          </p:cNvSpPr>
          <p:nvPr>
            <p:ph type="sldNum" sz="quarter" idx="12"/>
          </p:nvPr>
        </p:nvSpPr>
        <p:spPr/>
        <p:txBody>
          <a:bodyPr/>
          <a:lstStyle/>
          <a:p>
            <a:pPr>
              <a:defRPr/>
            </a:pPr>
            <a:fld id="{43117FE3-598F-47C6-BB7E-E4FF039C9933}"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2"/>
          <p:cNvSpPr>
            <a:spLocks noGrp="1"/>
          </p:cNvSpPr>
          <p:nvPr>
            <p:ph type="title"/>
          </p:nvPr>
        </p:nvSpPr>
        <p:spPr/>
        <p:txBody>
          <a:bodyPr/>
          <a:lstStyle/>
          <a:p>
            <a:endParaRPr lang="en-US" altLang="en-US" smtClean="0"/>
          </a:p>
        </p:txBody>
      </p:sp>
      <p:sp>
        <p:nvSpPr>
          <p:cNvPr id="46083" name="Content Placeholder 2"/>
          <p:cNvSpPr>
            <a:spLocks noGrp="1"/>
          </p:cNvSpPr>
          <p:nvPr>
            <p:ph idx="1"/>
          </p:nvPr>
        </p:nvSpPr>
        <p:spPr/>
        <p:txBody>
          <a:bodyPr/>
          <a:lstStyle/>
          <a:p>
            <a:r>
              <a:rPr lang="en-US" altLang="en-US" smtClean="0"/>
              <a:t>Teachers need to be good models of digital citizenship as well as teaching students to be good digital citizens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7575D1"/>
        </a:solidFill>
        <a:effectLst/>
      </p:bgPr>
    </p:bg>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549275" y="609600"/>
            <a:ext cx="7985125" cy="5029200"/>
          </a:xfrm>
        </p:spPr>
        <p:txBody>
          <a:bodyPr/>
          <a:lstStyle/>
          <a:p>
            <a:pPr eaLnBrk="1" hangingPunct="1"/>
            <a:r>
              <a:rPr lang="en-US" altLang="en-US" sz="2400" b="0" smtClean="0"/>
              <a:t>The internet is a little like the proverbial elephant that never forgets. </a:t>
            </a:r>
          </a:p>
          <a:p>
            <a:pPr eaLnBrk="1" hangingPunct="1"/>
            <a:endParaRPr lang="en-US" altLang="en-US" sz="2400" b="0" smtClean="0"/>
          </a:p>
          <a:p>
            <a:pPr eaLnBrk="1" hangingPunct="1"/>
            <a:r>
              <a:rPr lang="en-US" altLang="en-US" sz="2400" b="0" smtClean="0">
                <a:solidFill>
                  <a:srgbClr val="FFFF00"/>
                </a:solidFill>
              </a:rPr>
              <a:t>Our digital footprints are not like the footprints on the beach, washed away by the next wave or rising tide. </a:t>
            </a:r>
          </a:p>
          <a:p>
            <a:pPr eaLnBrk="1" hangingPunct="1"/>
            <a:endParaRPr lang="en-US" altLang="en-US" sz="2400" b="0" smtClean="0">
              <a:solidFill>
                <a:srgbClr val="FFFF00"/>
              </a:solidFill>
            </a:endParaRPr>
          </a:p>
          <a:p>
            <a:pPr eaLnBrk="1" hangingPunct="1"/>
            <a:r>
              <a:rPr lang="en-US" altLang="en-US" sz="2400" b="0" smtClean="0">
                <a:solidFill>
                  <a:srgbClr val="0000FF"/>
                </a:solidFill>
              </a:rPr>
              <a:t>Rather they are like footprints left to dry in the wet concrete of the footpath.</a:t>
            </a:r>
          </a:p>
          <a:p>
            <a:pPr eaLnBrk="1" hangingPunct="1"/>
            <a:endParaRPr lang="en-US" altLang="en-US" sz="2400" b="0" smtClean="0">
              <a:solidFill>
                <a:srgbClr val="0000FF"/>
              </a:solidFill>
            </a:endParaRPr>
          </a:p>
          <a:p>
            <a:pPr eaLnBrk="1" hangingPunct="1"/>
            <a:r>
              <a:rPr lang="en-US" altLang="en-US" sz="2400" b="0" smtClean="0">
                <a:solidFill>
                  <a:srgbClr val="00FF00"/>
                </a:solidFill>
              </a:rPr>
              <a:t>They are a permanent reminder of our actions, inactions and interactions. </a:t>
            </a:r>
            <a:r>
              <a:rPr lang="en-US" altLang="en-US" smtClean="0"/>
              <a:t/>
            </a:r>
            <a:br>
              <a:rPr lang="en-US" altLang="en-US" smtClean="0"/>
            </a:br>
            <a:r>
              <a:rPr lang="en-US" altLang="en-US" smtClean="0"/>
              <a:t/>
            </a:r>
            <a:br>
              <a:rPr lang="en-US" altLang="en-US" smtClean="0"/>
            </a:br>
            <a:endParaRPr lang="en-US" altLang="en-US" smtClean="0"/>
          </a:p>
        </p:txBody>
      </p:sp>
      <p:sp>
        <p:nvSpPr>
          <p:cNvPr id="4" name="Rectangle 3"/>
          <p:cNvSpPr/>
          <p:nvPr/>
        </p:nvSpPr>
        <p:spPr>
          <a:xfrm>
            <a:off x="533400" y="5849938"/>
            <a:ext cx="6400800" cy="369887"/>
          </a:xfrm>
          <a:prstGeom prst="rect">
            <a:avLst/>
          </a:prstGeom>
        </p:spPr>
        <p:txBody>
          <a:bodyPr>
            <a:spAutoFit/>
          </a:bodyPr>
          <a:lstStyle/>
          <a:p>
            <a:pPr>
              <a:defRPr/>
            </a:pPr>
            <a:r>
              <a:rPr lang="en-US" dirty="0">
                <a:solidFill>
                  <a:srgbClr val="000000"/>
                </a:solidFill>
                <a:latin typeface="Arial" charset="0"/>
                <a:cs typeface="+mn-cs"/>
              </a:rPr>
              <a:t>http://edorigami.wikispaces.com/The+Digital+Citizen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B6BCF"/>
        </a:solidFill>
        <a:effectLst/>
      </p:bgPr>
    </p:bg>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685800"/>
            <a:ext cx="8077200" cy="808038"/>
          </a:xfrm>
        </p:spPr>
        <p:txBody>
          <a:bodyPr/>
          <a:lstStyle/>
          <a:p>
            <a:pPr eaLnBrk="1" hangingPunct="1"/>
            <a:r>
              <a:rPr lang="en-US" altLang="en-US" sz="3600" smtClean="0">
                <a:latin typeface="Times New Roman" pitchFamily="18" charset="0"/>
                <a:cs typeface="Times New Roman" pitchFamily="18" charset="0"/>
              </a:rPr>
              <a:t>The six tenets of Digital Citizenship</a:t>
            </a:r>
          </a:p>
        </p:txBody>
      </p:sp>
      <p:sp>
        <p:nvSpPr>
          <p:cNvPr id="48131" name="Content Placeholder 2"/>
          <p:cNvSpPr>
            <a:spLocks noGrp="1"/>
          </p:cNvSpPr>
          <p:nvPr>
            <p:ph idx="1"/>
          </p:nvPr>
        </p:nvSpPr>
        <p:spPr>
          <a:xfrm>
            <a:off x="762000" y="1219200"/>
            <a:ext cx="6019800" cy="4449763"/>
          </a:xfrm>
        </p:spPr>
        <p:txBody>
          <a:bodyPr/>
          <a:lstStyle/>
          <a:p>
            <a:pPr eaLnBrk="1" hangingPunct="1">
              <a:buFontTx/>
              <a:buNone/>
            </a:pPr>
            <a:r>
              <a:rPr lang="en-US" altLang="en-US" smtClean="0"/>
              <a:t/>
            </a:r>
            <a:br>
              <a:rPr lang="en-US" altLang="en-US" smtClean="0"/>
            </a:br>
            <a:endParaRPr lang="en-US" altLang="en-US" smtClean="0"/>
          </a:p>
          <a:p>
            <a:pPr eaLnBrk="1" hangingPunct="1"/>
            <a:r>
              <a:rPr lang="en-US" altLang="en-US" sz="2800" b="0" smtClean="0"/>
              <a:t>Respect yourself</a:t>
            </a:r>
          </a:p>
          <a:p>
            <a:pPr eaLnBrk="1" hangingPunct="1"/>
            <a:r>
              <a:rPr lang="en-US" altLang="en-US" sz="2800" b="0" smtClean="0"/>
              <a:t>Protect yourself</a:t>
            </a:r>
          </a:p>
          <a:p>
            <a:pPr eaLnBrk="1" hangingPunct="1"/>
            <a:r>
              <a:rPr lang="en-US" altLang="en-US" sz="2800" b="0" smtClean="0"/>
              <a:t>Respect others</a:t>
            </a:r>
          </a:p>
          <a:p>
            <a:pPr eaLnBrk="1" hangingPunct="1"/>
            <a:r>
              <a:rPr lang="en-US" altLang="en-US" sz="2800" b="0" smtClean="0"/>
              <a:t>Protect others</a:t>
            </a:r>
          </a:p>
          <a:p>
            <a:pPr eaLnBrk="1" hangingPunct="1"/>
            <a:r>
              <a:rPr lang="en-US" altLang="en-US" sz="2800" b="0" smtClean="0"/>
              <a:t>Respect intellectual property</a:t>
            </a:r>
          </a:p>
          <a:p>
            <a:pPr eaLnBrk="1" hangingPunct="1"/>
            <a:r>
              <a:rPr lang="en-US" altLang="en-US" sz="2800" b="0" smtClean="0"/>
              <a:t>Protect intellectual property</a:t>
            </a:r>
          </a:p>
          <a:p>
            <a:pPr eaLnBrk="1" hangingPunct="1"/>
            <a:endParaRPr lang="en-US" altLang="en-US" smtClean="0"/>
          </a:p>
        </p:txBody>
      </p:sp>
      <p:sp>
        <p:nvSpPr>
          <p:cNvPr id="4" name="Rectangle 3"/>
          <p:cNvSpPr/>
          <p:nvPr/>
        </p:nvSpPr>
        <p:spPr>
          <a:xfrm>
            <a:off x="609600" y="5927725"/>
            <a:ext cx="5791200" cy="369888"/>
          </a:xfrm>
          <a:prstGeom prst="rect">
            <a:avLst/>
          </a:prstGeom>
        </p:spPr>
        <p:txBody>
          <a:bodyPr>
            <a:spAutoFit/>
          </a:bodyPr>
          <a:lstStyle/>
          <a:p>
            <a:pPr>
              <a:defRPr/>
            </a:pPr>
            <a:r>
              <a:rPr lang="en-US" dirty="0">
                <a:solidFill>
                  <a:srgbClr val="000000"/>
                </a:solidFill>
                <a:latin typeface="Arial" charset="0"/>
                <a:cs typeface="+mn-cs"/>
              </a:rPr>
              <a:t>http://edorigami.wikispaces.com/The+Digital+Citizen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7" name="Picture 3">
            <a:hlinkClick r:id="rId3" action="ppaction://hlinkfile"/>
          </p:cNvPr>
          <p:cNvPicPr>
            <a:picLocks noGrp="1" noChangeAspect="1" noChangeArrowheads="1"/>
          </p:cNvPicPr>
          <p:nvPr>
            <p:ph idx="1"/>
          </p:nvPr>
        </p:nvPicPr>
        <p:blipFill>
          <a:blip r:embed="rId4" cstate="print"/>
          <a:srcRect/>
          <a:stretch>
            <a:fillRect/>
          </a:stretch>
        </p:blipFill>
        <p:spPr>
          <a:xfrm>
            <a:off x="0" y="2286000"/>
            <a:ext cx="9144000" cy="1219200"/>
          </a:xfrm>
        </p:spPr>
      </p:pic>
      <p:sp>
        <p:nvSpPr>
          <p:cNvPr id="4" name="Title 1"/>
          <p:cNvSpPr>
            <a:spLocks noGrp="1"/>
          </p:cNvSpPr>
          <p:nvPr>
            <p:ph type="title"/>
          </p:nvPr>
        </p:nvSpPr>
        <p:spPr/>
        <p:txBody>
          <a:bodyPr/>
          <a:lstStyle/>
          <a:p>
            <a:r>
              <a:rPr lang="en-US" altLang="en-US" sz="4800" smtClean="0"/>
              <a:t>Why Teach Internet Safety?</a:t>
            </a:r>
          </a:p>
        </p:txBody>
      </p:sp>
      <p:sp>
        <p:nvSpPr>
          <p:cNvPr id="5" name="Title 1"/>
          <p:cNvSpPr txBox="1">
            <a:spLocks/>
          </p:cNvSpPr>
          <p:nvPr/>
        </p:nvSpPr>
        <p:spPr>
          <a:xfrm>
            <a:off x="762000" y="4191000"/>
            <a:ext cx="7829550" cy="1143000"/>
          </a:xfrm>
          <a:prstGeom prst="rect">
            <a:avLst/>
          </a:prstGeom>
        </p:spPr>
        <p:txBody>
          <a:bodyPr anchor="ctr"/>
          <a:lstStyle/>
          <a:p>
            <a:pPr fontAlgn="auto">
              <a:spcAft>
                <a:spcPts val="0"/>
              </a:spcAft>
              <a:defRPr/>
            </a:pPr>
            <a:r>
              <a:rPr lang="en-US" sz="8800" dirty="0">
                <a:solidFill>
                  <a:schemeClr val="accent5"/>
                </a:solidFill>
                <a:latin typeface="+mj-lt"/>
                <a:ea typeface="+mj-ea"/>
                <a:cs typeface="+mj-cs"/>
              </a:rPr>
              <a:t>CIPA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3187"/>
                                        </p:tgtEl>
                                        <p:attrNameLst>
                                          <p:attrName>style.visibility</p:attrName>
                                        </p:attrNameLst>
                                      </p:cBhvr>
                                      <p:to>
                                        <p:strVal val="visible"/>
                                      </p:to>
                                    </p:set>
                                    <p:animEffect transition="in" filter="fade">
                                      <p:cBhvr>
                                        <p:cTn id="14" dur="1000"/>
                                        <p:tgtEl>
                                          <p:spTgt spid="93187"/>
                                        </p:tgtEl>
                                      </p:cBhvr>
                                    </p:animEffect>
                                    <p:anim calcmode="lin" valueType="num">
                                      <p:cBhvr>
                                        <p:cTn id="15" dur="1000" fill="hold"/>
                                        <p:tgtEl>
                                          <p:spTgt spid="93187"/>
                                        </p:tgtEl>
                                        <p:attrNameLst>
                                          <p:attrName>ppt_x</p:attrName>
                                        </p:attrNameLst>
                                      </p:cBhvr>
                                      <p:tavLst>
                                        <p:tav tm="0">
                                          <p:val>
                                            <p:strVal val="#ppt_x"/>
                                          </p:val>
                                        </p:tav>
                                        <p:tav tm="100000">
                                          <p:val>
                                            <p:strVal val="#ppt_x"/>
                                          </p:val>
                                        </p:tav>
                                      </p:tavLst>
                                    </p:anim>
                                    <p:anim calcmode="lin" valueType="num">
                                      <p:cBhvr>
                                        <p:cTn id="16" dur="1000" fill="hold"/>
                                        <p:tgtEl>
                                          <p:spTgt spid="9318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B6BCF"/>
        </a:solidFill>
        <a:effectLst/>
      </p:bgPr>
    </p:bg>
    <p:spTree>
      <p:nvGrpSpPr>
        <p:cNvPr id="1" name=""/>
        <p:cNvGrpSpPr/>
        <p:nvPr/>
      </p:nvGrpSpPr>
      <p:grpSpPr>
        <a:xfrm>
          <a:off x="0" y="0"/>
          <a:ext cx="0" cy="0"/>
          <a:chOff x="0" y="0"/>
          <a:chExt cx="0" cy="0"/>
        </a:xfrm>
      </p:grpSpPr>
      <p:sp>
        <p:nvSpPr>
          <p:cNvPr id="50179" name="Content Placeholder 2"/>
          <p:cNvSpPr>
            <a:spLocks noGrp="1"/>
          </p:cNvSpPr>
          <p:nvPr>
            <p:ph idx="1"/>
          </p:nvPr>
        </p:nvSpPr>
        <p:spPr>
          <a:xfrm>
            <a:off x="838200" y="609600"/>
            <a:ext cx="7162800" cy="4953000"/>
          </a:xfrm>
        </p:spPr>
        <p:txBody>
          <a:bodyPr/>
          <a:lstStyle/>
          <a:p>
            <a:pPr marL="0" indent="0" eaLnBrk="1" hangingPunct="1">
              <a:buFontTx/>
              <a:buNone/>
              <a:defRPr/>
            </a:pPr>
            <a:r>
              <a:rPr lang="en-US" altLang="en-US" sz="3600" dirty="0" smtClean="0">
                <a:solidFill>
                  <a:schemeClr val="bg1"/>
                </a:solidFill>
                <a:latin typeface="Times New Roman" pitchFamily="18" charset="0"/>
                <a:cs typeface="Times New Roman" pitchFamily="18" charset="0"/>
              </a:rPr>
              <a:t>Apply Ethical Approaches</a:t>
            </a:r>
          </a:p>
          <a:p>
            <a:pPr eaLnBrk="1" hangingPunct="1">
              <a:defRPr/>
            </a:pPr>
            <a:endParaRPr lang="en-US" altLang="en-US" sz="2000" b="0" dirty="0" smtClean="0">
              <a:latin typeface="Times New Roman" pitchFamily="18" charset="0"/>
              <a:cs typeface="Times New Roman" pitchFamily="18" charset="0"/>
            </a:endParaRPr>
          </a:p>
          <a:p>
            <a:pPr eaLnBrk="1" hangingPunct="1">
              <a:defRPr/>
            </a:pPr>
            <a:r>
              <a:rPr lang="en-US" altLang="en-US" sz="2400" b="0" dirty="0" smtClean="0">
                <a:latin typeface="Times New Roman" pitchFamily="18" charset="0"/>
                <a:cs typeface="Times New Roman" pitchFamily="18" charset="0"/>
              </a:rPr>
              <a:t>I will show respect for myself through my actions.</a:t>
            </a:r>
          </a:p>
          <a:p>
            <a:pPr eaLnBrk="1" hangingPunct="1">
              <a:defRPr/>
            </a:pPr>
            <a:r>
              <a:rPr lang="en-US" altLang="en-US" sz="2400" b="0" dirty="0" smtClean="0">
                <a:latin typeface="Times New Roman" pitchFamily="18" charset="0"/>
                <a:cs typeface="Times New Roman" pitchFamily="18" charset="0"/>
              </a:rPr>
              <a:t>I will select online names that are appropriate,</a:t>
            </a:r>
          </a:p>
          <a:p>
            <a:pPr eaLnBrk="1" hangingPunct="1">
              <a:defRPr/>
            </a:pPr>
            <a:r>
              <a:rPr lang="en-US" altLang="en-US" sz="2400" b="0" dirty="0" smtClean="0">
                <a:latin typeface="Times New Roman" pitchFamily="18" charset="0"/>
                <a:cs typeface="Times New Roman" pitchFamily="18" charset="0"/>
              </a:rPr>
              <a:t>I will consider the information and images that I post online.</a:t>
            </a:r>
          </a:p>
          <a:p>
            <a:pPr eaLnBrk="1" hangingPunct="1">
              <a:defRPr/>
            </a:pPr>
            <a:r>
              <a:rPr lang="en-US" altLang="en-US" sz="2400" b="0" dirty="0" smtClean="0">
                <a:latin typeface="Times New Roman" pitchFamily="18" charset="0"/>
                <a:cs typeface="Times New Roman" pitchFamily="18" charset="0"/>
              </a:rPr>
              <a:t>I will consider what personal information about my life, experiences, experimentation or relationships I post.</a:t>
            </a:r>
          </a:p>
          <a:p>
            <a:pPr eaLnBrk="1" hangingPunct="1">
              <a:defRPr/>
            </a:pPr>
            <a:r>
              <a:rPr lang="en-US" altLang="en-US" sz="2400" b="0" dirty="0" smtClean="0">
                <a:latin typeface="Times New Roman" pitchFamily="18" charset="0"/>
                <a:cs typeface="Times New Roman" pitchFamily="18" charset="0"/>
              </a:rPr>
              <a:t>I will not be obscene.</a:t>
            </a:r>
          </a:p>
          <a:p>
            <a:pPr eaLnBrk="1" hangingPunct="1">
              <a:defRPr/>
            </a:pPr>
            <a:endParaRPr lang="en-US" altLang="en-US" dirty="0" smtClean="0"/>
          </a:p>
        </p:txBody>
      </p:sp>
      <p:sp>
        <p:nvSpPr>
          <p:cNvPr id="49155" name="Rectangle 1"/>
          <p:cNvSpPr>
            <a:spLocks noChangeArrowheads="1"/>
          </p:cNvSpPr>
          <p:nvPr/>
        </p:nvSpPr>
        <p:spPr bwMode="auto">
          <a:xfrm>
            <a:off x="457200" y="5900738"/>
            <a:ext cx="8305800" cy="369887"/>
          </a:xfrm>
          <a:prstGeom prst="rect">
            <a:avLst/>
          </a:prstGeom>
          <a:noFill/>
          <a:ln w="9525">
            <a:noFill/>
            <a:miter lim="800000"/>
            <a:headEnd/>
            <a:tailEnd/>
          </a:ln>
        </p:spPr>
        <p:txBody>
          <a:bodyPr>
            <a:spAutoFit/>
          </a:bodyPr>
          <a:lstStyle/>
          <a:p>
            <a:r>
              <a:rPr lang="en-US" altLang="en-US"/>
              <a:t>http://edorigami.wikispaces.com/The+Digital+Citizen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Focus Areas – Digital Citizens</a:t>
            </a:r>
          </a:p>
        </p:txBody>
      </p:sp>
      <p:sp>
        <p:nvSpPr>
          <p:cNvPr id="50179" name="Content Placeholder 2"/>
          <p:cNvSpPr>
            <a:spLocks noGrp="1"/>
          </p:cNvSpPr>
          <p:nvPr>
            <p:ph idx="1"/>
          </p:nvPr>
        </p:nvSpPr>
        <p:spPr/>
        <p:txBody>
          <a:bodyPr/>
          <a:lstStyle/>
          <a:p>
            <a:r>
              <a:rPr lang="en-US" altLang="en-US" smtClean="0"/>
              <a:t>Exerts from </a:t>
            </a:r>
          </a:p>
          <a:p>
            <a:pPr lvl="1"/>
            <a:r>
              <a:rPr lang="en-US" altLang="en-US" smtClean="0"/>
              <a:t>Digital Citizenship in Schools</a:t>
            </a:r>
          </a:p>
          <a:p>
            <a:pPr lvl="1"/>
            <a:r>
              <a:rPr lang="en-US" altLang="en-US" smtClean="0"/>
              <a:t>Second Edition</a:t>
            </a:r>
          </a:p>
          <a:p>
            <a:pPr lvl="1"/>
            <a:r>
              <a:rPr lang="en-US" altLang="en-US" smtClean="0"/>
              <a:t>Mike Ribble</a:t>
            </a:r>
          </a:p>
        </p:txBody>
      </p:sp>
      <p:sp>
        <p:nvSpPr>
          <p:cNvPr id="4" name="Slide Number Placeholder 3"/>
          <p:cNvSpPr>
            <a:spLocks noGrp="1"/>
          </p:cNvSpPr>
          <p:nvPr>
            <p:ph type="sldNum" sz="quarter" idx="12"/>
          </p:nvPr>
        </p:nvSpPr>
        <p:spPr/>
        <p:txBody>
          <a:bodyPr/>
          <a:lstStyle/>
          <a:p>
            <a:pPr>
              <a:defRPr/>
            </a:pPr>
            <a:fld id="{8F8AE0CE-3677-42B7-85F0-1043C90435AB}"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endParaRPr lang="en-US" altLang="en-US" smtClean="0"/>
          </a:p>
        </p:txBody>
      </p:sp>
      <p:sp>
        <p:nvSpPr>
          <p:cNvPr id="67587" name="Content Placeholder 2"/>
          <p:cNvSpPr>
            <a:spLocks noGrp="1"/>
          </p:cNvSpPr>
          <p:nvPr>
            <p:ph idx="1"/>
          </p:nvPr>
        </p:nvSpPr>
        <p:spPr>
          <a:xfrm>
            <a:off x="533400" y="1600200"/>
            <a:ext cx="8229600" cy="4525963"/>
          </a:xfrm>
        </p:spPr>
        <p:txBody>
          <a:bodyPr/>
          <a:lstStyle/>
          <a:p>
            <a:pPr>
              <a:defRPr/>
            </a:pPr>
            <a:r>
              <a:rPr lang="en-US" altLang="en-US" b="1" dirty="0" smtClean="0"/>
              <a:t>Access:  </a:t>
            </a:r>
            <a:r>
              <a:rPr lang="en-US" altLang="en-US" dirty="0" smtClean="0"/>
              <a:t>Good digital citizenship starts with working toward all individuals having full access to online and digital resources. </a:t>
            </a:r>
          </a:p>
          <a:p>
            <a:pPr>
              <a:defRPr/>
            </a:pPr>
            <a:endParaRPr lang="en-US" altLang="en-US" dirty="0"/>
          </a:p>
          <a:p>
            <a:pPr marL="0" indent="0">
              <a:buFont typeface="Arial" pitchFamily="34" charset="0"/>
              <a:buNone/>
              <a:defRPr/>
            </a:pPr>
            <a:endParaRPr lang="en-US" altLang="en-US" dirty="0" smtClean="0"/>
          </a:p>
        </p:txBody>
      </p:sp>
      <p:sp>
        <p:nvSpPr>
          <p:cNvPr id="4" name="Slide Number Placeholder 3"/>
          <p:cNvSpPr>
            <a:spLocks noGrp="1"/>
          </p:cNvSpPr>
          <p:nvPr>
            <p:ph type="sldNum" sz="quarter" idx="12"/>
          </p:nvPr>
        </p:nvSpPr>
        <p:spPr/>
        <p:txBody>
          <a:bodyPr/>
          <a:lstStyle/>
          <a:p>
            <a:pPr>
              <a:defRPr/>
            </a:pPr>
            <a:fld id="{549011FC-9131-450D-A183-FB28F4E67D8B}" type="slidenum">
              <a:rPr lang="en-US" smtClean="0"/>
              <a:pPr>
                <a:defRPr/>
              </a:pPr>
              <a:t>32</a:t>
            </a:fld>
            <a:endParaRPr lang="en-US"/>
          </a:p>
        </p:txBody>
      </p:sp>
      <p:sp>
        <p:nvSpPr>
          <p:cNvPr id="51205" name="Rectangle 1"/>
          <p:cNvSpPr>
            <a:spLocks noChangeArrowheads="1"/>
          </p:cNvSpPr>
          <p:nvPr/>
        </p:nvSpPr>
        <p:spPr bwMode="auto">
          <a:xfrm>
            <a:off x="1524000" y="6019800"/>
            <a:ext cx="5867400" cy="369888"/>
          </a:xfrm>
          <a:prstGeom prst="rect">
            <a:avLst/>
          </a:prstGeom>
          <a:noFill/>
          <a:ln w="9525">
            <a:noFill/>
            <a:miter lim="800000"/>
            <a:headEnd/>
            <a:tailEnd/>
          </a:ln>
        </p:spPr>
        <p:txBody>
          <a:bodyPr>
            <a:spAutoFit/>
          </a:bodyPr>
          <a:lstStyle/>
          <a:p>
            <a:r>
              <a:rPr lang="en-US" altLang="en-US"/>
              <a:t>https://www.iste.org/docs/excerpts/DIGCI2-excerpt.pdf</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endParaRPr lang="en-US" altLang="en-US" smtClean="0"/>
          </a:p>
        </p:txBody>
      </p:sp>
      <p:sp>
        <p:nvSpPr>
          <p:cNvPr id="52227" name="Content Placeholder 2"/>
          <p:cNvSpPr>
            <a:spLocks noGrp="1"/>
          </p:cNvSpPr>
          <p:nvPr>
            <p:ph idx="1"/>
          </p:nvPr>
        </p:nvSpPr>
        <p:spPr/>
        <p:txBody>
          <a:bodyPr/>
          <a:lstStyle/>
          <a:p>
            <a:r>
              <a:rPr lang="en-US" altLang="en-US" b="1" smtClean="0"/>
              <a:t>Commerce:  </a:t>
            </a:r>
            <a:r>
              <a:rPr lang="en-US" altLang="en-US" smtClean="0"/>
              <a:t>Individuals should understand the role of online marketplaces and avoid illegal or unethical practices such as downloading pirated material.</a:t>
            </a:r>
          </a:p>
        </p:txBody>
      </p:sp>
      <p:sp>
        <p:nvSpPr>
          <p:cNvPr id="4" name="Slide Number Placeholder 3"/>
          <p:cNvSpPr>
            <a:spLocks noGrp="1"/>
          </p:cNvSpPr>
          <p:nvPr>
            <p:ph type="sldNum" sz="quarter" idx="12"/>
          </p:nvPr>
        </p:nvSpPr>
        <p:spPr/>
        <p:txBody>
          <a:bodyPr/>
          <a:lstStyle/>
          <a:p>
            <a:pPr>
              <a:defRPr/>
            </a:pPr>
            <a:fld id="{0A0D86C6-AFF5-4EB0-8DC3-BD34D232E361}" type="slidenum">
              <a:rPr lang="en-US" smtClean="0"/>
              <a:pPr>
                <a:defRPr/>
              </a:pPr>
              <a:t>33</a:t>
            </a:fld>
            <a:endParaRPr lang="en-US"/>
          </a:p>
        </p:txBody>
      </p:sp>
      <p:sp>
        <p:nvSpPr>
          <p:cNvPr id="52229" name="Rectangle 5"/>
          <p:cNvSpPr>
            <a:spLocks noChangeArrowheads="1"/>
          </p:cNvSpPr>
          <p:nvPr/>
        </p:nvSpPr>
        <p:spPr bwMode="auto">
          <a:xfrm>
            <a:off x="1524000" y="6019800"/>
            <a:ext cx="5867400" cy="369888"/>
          </a:xfrm>
          <a:prstGeom prst="rect">
            <a:avLst/>
          </a:prstGeom>
          <a:noFill/>
          <a:ln w="9525">
            <a:noFill/>
            <a:miter lim="800000"/>
            <a:headEnd/>
            <a:tailEnd/>
          </a:ln>
        </p:spPr>
        <p:txBody>
          <a:bodyPr>
            <a:spAutoFit/>
          </a:bodyPr>
          <a:lstStyle/>
          <a:p>
            <a:r>
              <a:rPr lang="en-US" altLang="en-US"/>
              <a:t>https://www.iste.org/docs/excerpts/DIGCI2-excerpt.pdf</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endParaRPr lang="en-US" altLang="en-US" smtClean="0"/>
          </a:p>
        </p:txBody>
      </p:sp>
      <p:sp>
        <p:nvSpPr>
          <p:cNvPr id="53251" name="Content Placeholder 2"/>
          <p:cNvSpPr>
            <a:spLocks noGrp="1"/>
          </p:cNvSpPr>
          <p:nvPr>
            <p:ph idx="1"/>
          </p:nvPr>
        </p:nvSpPr>
        <p:spPr/>
        <p:txBody>
          <a:bodyPr/>
          <a:lstStyle/>
          <a:p>
            <a:r>
              <a:rPr lang="en-US" altLang="en-US" b="1" smtClean="0"/>
              <a:t>Communication:  </a:t>
            </a:r>
            <a:r>
              <a:rPr lang="en-US" altLang="en-US" smtClean="0"/>
              <a:t>Email, instant messaging and social media have changed how we communicate, and individuals must learn how to make wise use of these communication methods.</a:t>
            </a:r>
          </a:p>
        </p:txBody>
      </p:sp>
      <p:sp>
        <p:nvSpPr>
          <p:cNvPr id="4" name="Slide Number Placeholder 3"/>
          <p:cNvSpPr>
            <a:spLocks noGrp="1"/>
          </p:cNvSpPr>
          <p:nvPr>
            <p:ph type="sldNum" sz="quarter" idx="12"/>
          </p:nvPr>
        </p:nvSpPr>
        <p:spPr/>
        <p:txBody>
          <a:bodyPr/>
          <a:lstStyle/>
          <a:p>
            <a:pPr>
              <a:defRPr/>
            </a:pPr>
            <a:fld id="{10DCF18B-B70A-47AD-B61B-4E3BD7717DC0}" type="slidenum">
              <a:rPr lang="en-US" smtClean="0"/>
              <a:pPr>
                <a:defRPr/>
              </a:pPr>
              <a:t>34</a:t>
            </a:fld>
            <a:endParaRPr lang="en-US"/>
          </a:p>
        </p:txBody>
      </p:sp>
      <p:sp>
        <p:nvSpPr>
          <p:cNvPr id="53253" name="Rectangle 4"/>
          <p:cNvSpPr>
            <a:spLocks noChangeArrowheads="1"/>
          </p:cNvSpPr>
          <p:nvPr/>
        </p:nvSpPr>
        <p:spPr bwMode="auto">
          <a:xfrm>
            <a:off x="1524000" y="6019800"/>
            <a:ext cx="5867400" cy="369888"/>
          </a:xfrm>
          <a:prstGeom prst="rect">
            <a:avLst/>
          </a:prstGeom>
          <a:noFill/>
          <a:ln w="9525">
            <a:noFill/>
            <a:miter lim="800000"/>
            <a:headEnd/>
            <a:tailEnd/>
          </a:ln>
        </p:spPr>
        <p:txBody>
          <a:bodyPr>
            <a:spAutoFit/>
          </a:bodyPr>
          <a:lstStyle/>
          <a:p>
            <a:r>
              <a:rPr lang="en-US" altLang="en-US"/>
              <a:t>https://www.iste.org/docs/excerpts/DIGCI2-excerpt.pdf</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endParaRPr lang="en-US" altLang="en-US" smtClean="0"/>
          </a:p>
        </p:txBody>
      </p:sp>
      <p:sp>
        <p:nvSpPr>
          <p:cNvPr id="54275" name="Content Placeholder 2"/>
          <p:cNvSpPr>
            <a:spLocks noGrp="1"/>
          </p:cNvSpPr>
          <p:nvPr>
            <p:ph idx="1"/>
          </p:nvPr>
        </p:nvSpPr>
        <p:spPr/>
        <p:txBody>
          <a:bodyPr/>
          <a:lstStyle/>
          <a:p>
            <a:r>
              <a:rPr lang="en-US" altLang="en-US" b="1" smtClean="0"/>
              <a:t>Etiquette:  </a:t>
            </a:r>
            <a:r>
              <a:rPr lang="en-US" altLang="en-US" smtClean="0"/>
              <a:t>One of the most widely noted aspects of digital citizenship is online etiquette and the ability to interact appropriately with others in the virtual world. Included among these skills is avoiding cyberbullying and knowing what to do when one experiences or witnesses it.</a:t>
            </a:r>
          </a:p>
        </p:txBody>
      </p:sp>
      <p:sp>
        <p:nvSpPr>
          <p:cNvPr id="4" name="Slide Number Placeholder 3"/>
          <p:cNvSpPr>
            <a:spLocks noGrp="1"/>
          </p:cNvSpPr>
          <p:nvPr>
            <p:ph type="sldNum" sz="quarter" idx="12"/>
          </p:nvPr>
        </p:nvSpPr>
        <p:spPr/>
        <p:txBody>
          <a:bodyPr/>
          <a:lstStyle/>
          <a:p>
            <a:pPr>
              <a:defRPr/>
            </a:pPr>
            <a:fld id="{A35E4AAB-2EE2-4DD9-9F67-0323DB7957F3}" type="slidenum">
              <a:rPr lang="en-US" smtClean="0"/>
              <a:pPr>
                <a:defRPr/>
              </a:pPr>
              <a:t>35</a:t>
            </a:fld>
            <a:endParaRPr lang="en-US"/>
          </a:p>
        </p:txBody>
      </p:sp>
      <p:sp>
        <p:nvSpPr>
          <p:cNvPr id="54277" name="Rectangle 4"/>
          <p:cNvSpPr>
            <a:spLocks noChangeArrowheads="1"/>
          </p:cNvSpPr>
          <p:nvPr/>
        </p:nvSpPr>
        <p:spPr bwMode="auto">
          <a:xfrm>
            <a:off x="1524000" y="6019800"/>
            <a:ext cx="5867400" cy="369888"/>
          </a:xfrm>
          <a:prstGeom prst="rect">
            <a:avLst/>
          </a:prstGeom>
          <a:noFill/>
          <a:ln w="9525">
            <a:noFill/>
            <a:miter lim="800000"/>
            <a:headEnd/>
            <a:tailEnd/>
          </a:ln>
        </p:spPr>
        <p:txBody>
          <a:bodyPr>
            <a:spAutoFit/>
          </a:bodyPr>
          <a:lstStyle/>
          <a:p>
            <a:r>
              <a:rPr lang="en-US" altLang="en-US"/>
              <a:t>https://www.iste.org/docs/excerpts/DIGCI2-excerpt.pdf</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endParaRPr lang="en-US" altLang="en-US" smtClean="0"/>
          </a:p>
        </p:txBody>
      </p:sp>
      <p:sp>
        <p:nvSpPr>
          <p:cNvPr id="55299" name="Content Placeholder 2"/>
          <p:cNvSpPr>
            <a:spLocks noGrp="1"/>
          </p:cNvSpPr>
          <p:nvPr>
            <p:ph idx="1"/>
          </p:nvPr>
        </p:nvSpPr>
        <p:spPr/>
        <p:txBody>
          <a:bodyPr/>
          <a:lstStyle/>
          <a:p>
            <a:r>
              <a:rPr lang="en-US" altLang="en-US" b="1" smtClean="0"/>
              <a:t>Health and wellness:  </a:t>
            </a:r>
            <a:r>
              <a:rPr lang="en-US" altLang="en-US" smtClean="0"/>
              <a:t>Long hours on the computer can cause back pain and eye strain or be a symptom of an </a:t>
            </a:r>
            <a:r>
              <a:rPr lang="en-US" altLang="en-US" smtClean="0">
                <a:hlinkClick r:id="rId2" tooltip="Twitter is more addictive than alcohol, cigarettes"/>
              </a:rPr>
              <a:t>Internet addiction</a:t>
            </a:r>
            <a:r>
              <a:rPr lang="en-US" altLang="en-US" smtClean="0"/>
              <a:t>. Good digital citizens must learn how to balance their time online with their physical and psychological well-being.</a:t>
            </a:r>
          </a:p>
        </p:txBody>
      </p:sp>
      <p:sp>
        <p:nvSpPr>
          <p:cNvPr id="4" name="Slide Number Placeholder 3"/>
          <p:cNvSpPr>
            <a:spLocks noGrp="1"/>
          </p:cNvSpPr>
          <p:nvPr>
            <p:ph type="sldNum" sz="quarter" idx="12"/>
          </p:nvPr>
        </p:nvSpPr>
        <p:spPr/>
        <p:txBody>
          <a:bodyPr/>
          <a:lstStyle/>
          <a:p>
            <a:pPr>
              <a:defRPr/>
            </a:pPr>
            <a:fld id="{0678ABCA-47F8-44AE-A3B4-84B329FD6442}"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endParaRPr lang="en-US" altLang="en-US" smtClean="0"/>
          </a:p>
        </p:txBody>
      </p:sp>
      <p:sp>
        <p:nvSpPr>
          <p:cNvPr id="56323" name="Content Placeholder 2"/>
          <p:cNvSpPr>
            <a:spLocks noGrp="1"/>
          </p:cNvSpPr>
          <p:nvPr>
            <p:ph idx="1"/>
          </p:nvPr>
        </p:nvSpPr>
        <p:spPr/>
        <p:txBody>
          <a:bodyPr/>
          <a:lstStyle/>
          <a:p>
            <a:r>
              <a:rPr lang="en-US" altLang="en-US" b="1" smtClean="0"/>
              <a:t>Literacy:  </a:t>
            </a:r>
            <a:r>
              <a:rPr lang="en-US" altLang="en-US" smtClean="0"/>
              <a:t>Digital literacy means knowing what technology is available and how to use it. </a:t>
            </a:r>
          </a:p>
          <a:p>
            <a:endParaRPr lang="en-US" altLang="en-US" smtClean="0"/>
          </a:p>
        </p:txBody>
      </p:sp>
      <p:sp>
        <p:nvSpPr>
          <p:cNvPr id="4" name="Slide Number Placeholder 3"/>
          <p:cNvSpPr>
            <a:spLocks noGrp="1"/>
          </p:cNvSpPr>
          <p:nvPr>
            <p:ph type="sldNum" sz="quarter" idx="12"/>
          </p:nvPr>
        </p:nvSpPr>
        <p:spPr/>
        <p:txBody>
          <a:bodyPr/>
          <a:lstStyle/>
          <a:p>
            <a:pPr>
              <a:defRPr/>
            </a:pPr>
            <a:fld id="{5F0A7621-2137-43A9-A257-6887D1E6F525}" type="slidenum">
              <a:rPr lang="en-US" smtClean="0"/>
              <a:pPr>
                <a:defRPr/>
              </a:pPr>
              <a:t>37</a:t>
            </a:fld>
            <a:endParaRPr lang="en-US"/>
          </a:p>
        </p:txBody>
      </p:sp>
      <p:sp>
        <p:nvSpPr>
          <p:cNvPr id="56325" name="Rectangle 4"/>
          <p:cNvSpPr>
            <a:spLocks noChangeArrowheads="1"/>
          </p:cNvSpPr>
          <p:nvPr/>
        </p:nvSpPr>
        <p:spPr bwMode="auto">
          <a:xfrm>
            <a:off x="1524000" y="6019800"/>
            <a:ext cx="5867400" cy="369888"/>
          </a:xfrm>
          <a:prstGeom prst="rect">
            <a:avLst/>
          </a:prstGeom>
          <a:noFill/>
          <a:ln w="9525">
            <a:noFill/>
            <a:miter lim="800000"/>
            <a:headEnd/>
            <a:tailEnd/>
          </a:ln>
        </p:spPr>
        <p:txBody>
          <a:bodyPr>
            <a:spAutoFit/>
          </a:bodyPr>
          <a:lstStyle/>
          <a:p>
            <a:r>
              <a:rPr lang="en-US" altLang="en-US"/>
              <a:t>https://www.iste.org/docs/excerpts/DIGCI2-excerpt.pdf</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endParaRPr lang="en-US" altLang="en-US" smtClean="0"/>
          </a:p>
        </p:txBody>
      </p:sp>
      <p:sp>
        <p:nvSpPr>
          <p:cNvPr id="57347" name="Content Placeholder 2"/>
          <p:cNvSpPr>
            <a:spLocks noGrp="1"/>
          </p:cNvSpPr>
          <p:nvPr>
            <p:ph idx="1"/>
          </p:nvPr>
        </p:nvSpPr>
        <p:spPr/>
        <p:txBody>
          <a:bodyPr/>
          <a:lstStyle/>
          <a:p>
            <a:r>
              <a:rPr lang="en-US" altLang="en-US" b="1" smtClean="0"/>
              <a:t>Law:  </a:t>
            </a:r>
            <a:r>
              <a:rPr lang="en-US" altLang="en-US" smtClean="0"/>
              <a:t>The virtual world is not free from laws or regulations, and users must be aware of how they can use the material they find online.</a:t>
            </a:r>
          </a:p>
        </p:txBody>
      </p:sp>
      <p:sp>
        <p:nvSpPr>
          <p:cNvPr id="4" name="Slide Number Placeholder 3"/>
          <p:cNvSpPr>
            <a:spLocks noGrp="1"/>
          </p:cNvSpPr>
          <p:nvPr>
            <p:ph type="sldNum" sz="quarter" idx="12"/>
          </p:nvPr>
        </p:nvSpPr>
        <p:spPr/>
        <p:txBody>
          <a:bodyPr/>
          <a:lstStyle/>
          <a:p>
            <a:pPr>
              <a:defRPr/>
            </a:pPr>
            <a:fld id="{13A41ACE-BDA4-4515-94CB-B493AEF259E6}"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endParaRPr lang="en-US" altLang="en-US" smtClean="0"/>
          </a:p>
        </p:txBody>
      </p:sp>
      <p:sp>
        <p:nvSpPr>
          <p:cNvPr id="58371" name="Content Placeholder 2"/>
          <p:cNvSpPr>
            <a:spLocks noGrp="1"/>
          </p:cNvSpPr>
          <p:nvPr>
            <p:ph idx="1"/>
          </p:nvPr>
        </p:nvSpPr>
        <p:spPr/>
        <p:txBody>
          <a:bodyPr/>
          <a:lstStyle/>
          <a:p>
            <a:r>
              <a:rPr lang="en-US" altLang="en-US" b="1" smtClean="0"/>
              <a:t>Rights and responsibilities:  </a:t>
            </a:r>
            <a:r>
              <a:rPr lang="en-US" altLang="en-US" smtClean="0"/>
              <a:t>Online and digital media users should have a right to privacy and free speech, but they also have a responsibility to act appropriately within the virtual realm.</a:t>
            </a:r>
          </a:p>
        </p:txBody>
      </p:sp>
      <p:sp>
        <p:nvSpPr>
          <p:cNvPr id="4" name="Slide Number Placeholder 3"/>
          <p:cNvSpPr>
            <a:spLocks noGrp="1"/>
          </p:cNvSpPr>
          <p:nvPr>
            <p:ph type="sldNum" sz="quarter" idx="12"/>
          </p:nvPr>
        </p:nvSpPr>
        <p:spPr/>
        <p:txBody>
          <a:bodyPr/>
          <a:lstStyle/>
          <a:p>
            <a:pPr>
              <a:defRPr/>
            </a:pPr>
            <a:fld id="{023D8671-C150-46CF-8651-7DFB80AAD10B}"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3200" smtClean="0"/>
              <a:t>What you must include in Internet Safety</a:t>
            </a:r>
          </a:p>
        </p:txBody>
      </p:sp>
      <p:sp>
        <p:nvSpPr>
          <p:cNvPr id="3" name="Content Placeholder 2"/>
          <p:cNvSpPr>
            <a:spLocks noGrp="1"/>
          </p:cNvSpPr>
          <p:nvPr>
            <p:ph idx="1"/>
          </p:nvPr>
        </p:nvSpPr>
        <p:spPr/>
        <p:txBody>
          <a:bodyPr/>
          <a:lstStyle/>
          <a:p>
            <a:r>
              <a:rPr lang="en-US" altLang="en-US" sz="2400" smtClean="0"/>
              <a:t>Use content filtering to block offensive or dangerous material </a:t>
            </a:r>
          </a:p>
          <a:p>
            <a:r>
              <a:rPr lang="en-US" altLang="en-US" sz="2400" smtClean="0"/>
              <a:t>Technology protection measure to block or filter visual depictions that are obscene, child pornography or harmful to minors</a:t>
            </a:r>
          </a:p>
          <a:p>
            <a:r>
              <a:rPr lang="en-US" altLang="en-US" sz="2400" smtClean="0"/>
              <a:t>Internet safety policy</a:t>
            </a:r>
          </a:p>
          <a:p>
            <a:r>
              <a:rPr lang="en-US" altLang="en-US" sz="2400" smtClean="0"/>
              <a:t>Education program</a:t>
            </a:r>
          </a:p>
          <a:p>
            <a:r>
              <a:rPr lang="en-US" altLang="en-US" sz="2400" smtClean="0"/>
              <a:t>Policy to monitor the online activities of minors</a:t>
            </a:r>
          </a:p>
          <a:p>
            <a:r>
              <a:rPr lang="en-US" altLang="en-US" sz="2400" smtClean="0"/>
              <a:t>Educate about appropriate online behavior, including interacting with other individuals on social networking sites and chat rooms</a:t>
            </a:r>
          </a:p>
          <a:p>
            <a:r>
              <a:rPr lang="en-US" altLang="en-US" sz="2400" smtClean="0"/>
              <a:t>Cyberbullying awareness and response</a:t>
            </a:r>
          </a:p>
          <a:p>
            <a:endParaRPr lang="en-US" altLang="en-US" smtClean="0"/>
          </a:p>
        </p:txBody>
      </p:sp>
      <p:sp>
        <p:nvSpPr>
          <p:cNvPr id="4" name="Slide Number Placeholder 3"/>
          <p:cNvSpPr>
            <a:spLocks noGrp="1"/>
          </p:cNvSpPr>
          <p:nvPr>
            <p:ph type="sldNum" sz="quarter" idx="12"/>
          </p:nvPr>
        </p:nvSpPr>
        <p:spPr/>
        <p:txBody>
          <a:bodyPr/>
          <a:lstStyle/>
          <a:p>
            <a:pPr>
              <a:defRPr/>
            </a:pPr>
            <a:fld id="{DC6EF066-FE1F-4AE1-A77D-3B9695CC9F86}"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100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10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100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100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endParaRPr lang="en-US" altLang="en-US" smtClean="0"/>
          </a:p>
        </p:txBody>
      </p:sp>
      <p:sp>
        <p:nvSpPr>
          <p:cNvPr id="59395" name="Content Placeholder 2"/>
          <p:cNvSpPr>
            <a:spLocks noGrp="1"/>
          </p:cNvSpPr>
          <p:nvPr>
            <p:ph idx="1"/>
          </p:nvPr>
        </p:nvSpPr>
        <p:spPr/>
        <p:txBody>
          <a:bodyPr/>
          <a:lstStyle/>
          <a:p>
            <a:r>
              <a:rPr lang="en-US" altLang="en-US" b="1" smtClean="0"/>
              <a:t>Security:  </a:t>
            </a:r>
            <a:r>
              <a:rPr lang="en-US" altLang="en-US" smtClean="0"/>
              <a:t>Finally, good digital citizenship means understanding the risks involved with using technology and taking precautions such as setting up firewalls and backing up computer data. </a:t>
            </a:r>
          </a:p>
        </p:txBody>
      </p:sp>
      <p:sp>
        <p:nvSpPr>
          <p:cNvPr id="4" name="Slide Number Placeholder 3"/>
          <p:cNvSpPr>
            <a:spLocks noGrp="1"/>
          </p:cNvSpPr>
          <p:nvPr>
            <p:ph type="sldNum" sz="quarter" idx="12"/>
          </p:nvPr>
        </p:nvSpPr>
        <p:spPr/>
        <p:txBody>
          <a:bodyPr/>
          <a:lstStyle/>
          <a:p>
            <a:pPr>
              <a:defRPr/>
            </a:pPr>
            <a:fld id="{75AEA39D-5CBE-4737-8C77-A2D0FA004509}" type="slidenum">
              <a:rPr lang="en-US" smtClean="0"/>
              <a:pPr>
                <a:defRPr/>
              </a:pPr>
              <a:t>40</a:t>
            </a:fld>
            <a:endParaRPr lang="en-US"/>
          </a:p>
        </p:txBody>
      </p:sp>
      <p:sp>
        <p:nvSpPr>
          <p:cNvPr id="59397" name="Rectangle 4"/>
          <p:cNvSpPr>
            <a:spLocks noChangeArrowheads="1"/>
          </p:cNvSpPr>
          <p:nvPr/>
        </p:nvSpPr>
        <p:spPr bwMode="auto">
          <a:xfrm>
            <a:off x="1524000" y="6019800"/>
            <a:ext cx="5867400" cy="369888"/>
          </a:xfrm>
          <a:prstGeom prst="rect">
            <a:avLst/>
          </a:prstGeom>
          <a:noFill/>
          <a:ln w="9525">
            <a:noFill/>
            <a:miter lim="800000"/>
            <a:headEnd/>
            <a:tailEnd/>
          </a:ln>
        </p:spPr>
        <p:txBody>
          <a:bodyPr>
            <a:spAutoFit/>
          </a:bodyPr>
          <a:lstStyle/>
          <a:p>
            <a:r>
              <a:rPr lang="en-US" altLang="en-US"/>
              <a:t>https://www.iste.org/docs/excerpts/DIGCI2-excerpt.pdf</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457200"/>
            <a:ext cx="8229600" cy="1905000"/>
          </a:xfrm>
        </p:spPr>
        <p:txBody>
          <a:bodyPr/>
          <a:lstStyle/>
          <a:p>
            <a:r>
              <a:rPr lang="en-US" altLang="en-US" smtClean="0"/>
              <a:t>Other ways to integrate </a:t>
            </a:r>
            <a:br>
              <a:rPr lang="en-US" altLang="en-US" smtClean="0"/>
            </a:br>
            <a:r>
              <a:rPr lang="en-US" altLang="en-US" smtClean="0"/>
              <a:t>digital citizenship into </a:t>
            </a:r>
            <a:br>
              <a:rPr lang="en-US" altLang="en-US" smtClean="0"/>
            </a:br>
            <a:r>
              <a:rPr lang="en-US" altLang="en-US" smtClean="0"/>
              <a:t>everyday activities:</a:t>
            </a:r>
            <a:br>
              <a:rPr lang="en-US" altLang="en-US" smtClean="0"/>
            </a:br>
            <a:endParaRPr lang="en-US" altLang="en-US" smtClean="0"/>
          </a:p>
        </p:txBody>
      </p:sp>
      <p:sp>
        <p:nvSpPr>
          <p:cNvPr id="60419" name="Content Placeholder 2"/>
          <p:cNvSpPr>
            <a:spLocks noGrp="1"/>
          </p:cNvSpPr>
          <p:nvPr>
            <p:ph idx="1"/>
          </p:nvPr>
        </p:nvSpPr>
        <p:spPr>
          <a:xfrm>
            <a:off x="457200" y="2514600"/>
            <a:ext cx="8229600" cy="3611563"/>
          </a:xfrm>
        </p:spPr>
        <p:txBody>
          <a:bodyPr/>
          <a:lstStyle/>
          <a:p>
            <a:r>
              <a:rPr lang="en-US" altLang="en-US" smtClean="0"/>
              <a:t>If you’re exploring a current event in the news, particularly a controversial one, have students take a look at reader comments below online articles. (Teachers should pre-screen these.) Have students talk about what does and does not constitute respectful online behavior.</a:t>
            </a:r>
          </a:p>
          <a:p>
            <a:endParaRPr lang="en-US" altLang="en-US" smtClean="0"/>
          </a:p>
        </p:txBody>
      </p:sp>
      <p:sp>
        <p:nvSpPr>
          <p:cNvPr id="4" name="Slide Number Placeholder 3"/>
          <p:cNvSpPr>
            <a:spLocks noGrp="1"/>
          </p:cNvSpPr>
          <p:nvPr>
            <p:ph type="sldNum" sz="quarter" idx="12"/>
          </p:nvPr>
        </p:nvSpPr>
        <p:spPr/>
        <p:txBody>
          <a:bodyPr/>
          <a:lstStyle/>
          <a:p>
            <a:pPr>
              <a:defRPr/>
            </a:pPr>
            <a:fld id="{B79AE1CD-83FC-4A10-A564-6EC975063A1A}"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endParaRPr lang="en-US" altLang="en-US" smtClean="0"/>
          </a:p>
        </p:txBody>
      </p:sp>
      <p:sp>
        <p:nvSpPr>
          <p:cNvPr id="61443" name="Content Placeholder 2"/>
          <p:cNvSpPr>
            <a:spLocks noGrp="1"/>
          </p:cNvSpPr>
          <p:nvPr>
            <p:ph idx="1"/>
          </p:nvPr>
        </p:nvSpPr>
        <p:spPr/>
        <p:txBody>
          <a:bodyPr/>
          <a:lstStyle/>
          <a:p>
            <a:r>
              <a:rPr lang="en-US" altLang="en-US" smtClean="0"/>
              <a:t>Staging a classroom debate? Take the discussion into a secure (invite- or members-only) social media platform and encourage kids to practice appropriate commenting.</a:t>
            </a:r>
          </a:p>
          <a:p>
            <a:endParaRPr lang="en-US" altLang="en-US" smtClean="0"/>
          </a:p>
        </p:txBody>
      </p:sp>
      <p:sp>
        <p:nvSpPr>
          <p:cNvPr id="4" name="Slide Number Placeholder 3"/>
          <p:cNvSpPr>
            <a:spLocks noGrp="1"/>
          </p:cNvSpPr>
          <p:nvPr>
            <p:ph type="sldNum" sz="quarter" idx="12"/>
          </p:nvPr>
        </p:nvSpPr>
        <p:spPr/>
        <p:txBody>
          <a:bodyPr/>
          <a:lstStyle/>
          <a:p>
            <a:pPr>
              <a:defRPr/>
            </a:pPr>
            <a:fld id="{D426A206-C3C3-42B6-B16C-53A48C687090}"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endParaRPr lang="en-US" altLang="en-US" smtClean="0"/>
          </a:p>
        </p:txBody>
      </p:sp>
      <p:sp>
        <p:nvSpPr>
          <p:cNvPr id="62467" name="Content Placeholder 2"/>
          <p:cNvSpPr>
            <a:spLocks noGrp="1"/>
          </p:cNvSpPr>
          <p:nvPr>
            <p:ph idx="1"/>
          </p:nvPr>
        </p:nvSpPr>
        <p:spPr/>
        <p:txBody>
          <a:bodyPr/>
          <a:lstStyle/>
          <a:p>
            <a:r>
              <a:rPr lang="en-US" altLang="en-US" smtClean="0"/>
              <a:t>Enhance bullying prevention lessons by reading online stories of young people’s cyberbullying experiences (pre-screened by the teacher). Talk about what could have stopped the abuse and helped the target</a:t>
            </a:r>
          </a:p>
        </p:txBody>
      </p:sp>
      <p:sp>
        <p:nvSpPr>
          <p:cNvPr id="4" name="Slide Number Placeholder 3"/>
          <p:cNvSpPr>
            <a:spLocks noGrp="1"/>
          </p:cNvSpPr>
          <p:nvPr>
            <p:ph type="sldNum" sz="quarter" idx="12"/>
          </p:nvPr>
        </p:nvSpPr>
        <p:spPr/>
        <p:txBody>
          <a:bodyPr/>
          <a:lstStyle/>
          <a:p>
            <a:pPr>
              <a:defRPr/>
            </a:pPr>
            <a:fld id="{7CE766E5-E3A1-4FA5-84F7-4CD6B03D2ADC}"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endParaRPr lang="en-US" altLang="en-US" smtClean="0"/>
          </a:p>
        </p:txBody>
      </p:sp>
      <p:sp>
        <p:nvSpPr>
          <p:cNvPr id="63491" name="Content Placeholder 2"/>
          <p:cNvSpPr>
            <a:spLocks noGrp="1"/>
          </p:cNvSpPr>
          <p:nvPr>
            <p:ph idx="1"/>
          </p:nvPr>
        </p:nvSpPr>
        <p:spPr/>
        <p:txBody>
          <a:bodyPr/>
          <a:lstStyle/>
          <a:p>
            <a:r>
              <a:rPr lang="en-US" altLang="en-US" smtClean="0"/>
              <a:t>Have students create multimedia projects using materials from Creative Commons, giving them a chance to practice appropriate crediting. </a:t>
            </a:r>
          </a:p>
          <a:p>
            <a:r>
              <a:rPr lang="en-US" altLang="en-US" smtClean="0"/>
              <a:t>If kids are writing papers or reports, use </a:t>
            </a:r>
            <a:r>
              <a:rPr lang="en-US" altLang="en-US" smtClean="0">
                <a:hlinkClick r:id="rId2"/>
              </a:rPr>
              <a:t>How to Use Wikipedia in the Classroom</a:t>
            </a:r>
            <a:r>
              <a:rPr lang="en-US" altLang="en-US" smtClean="0"/>
              <a:t> to talk about proper use of Wikipedia.</a:t>
            </a:r>
          </a:p>
          <a:p>
            <a:endParaRPr lang="en-US" altLang="en-US" smtClean="0"/>
          </a:p>
        </p:txBody>
      </p:sp>
      <p:sp>
        <p:nvSpPr>
          <p:cNvPr id="4" name="Slide Number Placeholder 3"/>
          <p:cNvSpPr>
            <a:spLocks noGrp="1"/>
          </p:cNvSpPr>
          <p:nvPr>
            <p:ph type="sldNum" sz="quarter" idx="12"/>
          </p:nvPr>
        </p:nvSpPr>
        <p:spPr/>
        <p:txBody>
          <a:bodyPr/>
          <a:lstStyle/>
          <a:p>
            <a:pPr>
              <a:defRPr/>
            </a:pPr>
            <a:fld id="{AE61D037-3617-4181-8880-EFE1AE4DCE15}"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endParaRPr lang="en-US" altLang="en-US" smtClean="0"/>
          </a:p>
        </p:txBody>
      </p:sp>
      <p:sp>
        <p:nvSpPr>
          <p:cNvPr id="64515" name="Content Placeholder 2"/>
          <p:cNvSpPr>
            <a:spLocks noGrp="1"/>
          </p:cNvSpPr>
          <p:nvPr>
            <p:ph idx="1"/>
          </p:nvPr>
        </p:nvSpPr>
        <p:spPr/>
        <p:txBody>
          <a:bodyPr/>
          <a:lstStyle/>
          <a:p>
            <a:pPr lvl="1"/>
            <a:r>
              <a:rPr lang="en-US" altLang="en-US" smtClean="0"/>
              <a:t>Discuss the consequences of inappropriate online posting. </a:t>
            </a:r>
          </a:p>
          <a:p>
            <a:pPr lvl="1"/>
            <a:r>
              <a:rPr lang="en-US" altLang="en-US" smtClean="0"/>
              <a:t>Will employers use this social-media rating as part of the hiring process? Students consider privacy issues and implications for online behavior.</a:t>
            </a:r>
          </a:p>
          <a:p>
            <a:pPr lvl="1"/>
            <a:r>
              <a:rPr lang="en-US" altLang="en-US" smtClean="0"/>
              <a:t>Students develop personal rules regarding personal information/photos and consider why some things are never appropriate to post or send.</a:t>
            </a:r>
          </a:p>
          <a:p>
            <a:endParaRPr lang="en-US" altLang="en-US" smtClean="0"/>
          </a:p>
          <a:p>
            <a:endParaRPr lang="en-US" altLang="en-US" smtClean="0"/>
          </a:p>
        </p:txBody>
      </p:sp>
      <p:sp>
        <p:nvSpPr>
          <p:cNvPr id="4" name="Slide Number Placeholder 3"/>
          <p:cNvSpPr>
            <a:spLocks noGrp="1"/>
          </p:cNvSpPr>
          <p:nvPr>
            <p:ph type="sldNum" sz="quarter" idx="12"/>
          </p:nvPr>
        </p:nvSpPr>
        <p:spPr/>
        <p:txBody>
          <a:bodyPr/>
          <a:lstStyle/>
          <a:p>
            <a:pPr>
              <a:defRPr/>
            </a:pPr>
            <a:fld id="{EB2C9F78-9640-4F22-8979-C011A2AA7904}"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endParaRPr lang="en-US" altLang="en-US" smtClean="0"/>
          </a:p>
        </p:txBody>
      </p:sp>
      <p:sp>
        <p:nvSpPr>
          <p:cNvPr id="65539" name="Content Placeholder 2"/>
          <p:cNvSpPr>
            <a:spLocks noGrp="1"/>
          </p:cNvSpPr>
          <p:nvPr>
            <p:ph idx="1"/>
          </p:nvPr>
        </p:nvSpPr>
        <p:spPr/>
        <p:txBody>
          <a:bodyPr/>
          <a:lstStyle/>
          <a:p>
            <a:r>
              <a:rPr lang="en-US" altLang="en-US" smtClean="0"/>
              <a:t>Talk about the limits of free speech and the fact that freedom of speech does not necessarily mean freedom from consequences..</a:t>
            </a:r>
          </a:p>
          <a:p>
            <a:endParaRPr lang="en-US" altLang="en-US" smtClean="0"/>
          </a:p>
          <a:p>
            <a:endParaRPr lang="en-US" altLang="en-US" smtClean="0"/>
          </a:p>
        </p:txBody>
      </p:sp>
      <p:sp>
        <p:nvSpPr>
          <p:cNvPr id="4" name="Slide Number Placeholder 3"/>
          <p:cNvSpPr>
            <a:spLocks noGrp="1"/>
          </p:cNvSpPr>
          <p:nvPr>
            <p:ph type="sldNum" sz="quarter" idx="12"/>
          </p:nvPr>
        </p:nvSpPr>
        <p:spPr/>
        <p:txBody>
          <a:bodyPr/>
          <a:lstStyle/>
          <a:p>
            <a:pPr>
              <a:defRPr/>
            </a:pPr>
            <a:fld id="{D2989E45-4EF3-410A-BE9A-8119712AA06D}"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endParaRPr lang="en-US" altLang="en-US" smtClean="0"/>
          </a:p>
        </p:txBody>
      </p:sp>
      <p:sp>
        <p:nvSpPr>
          <p:cNvPr id="66563" name="Content Placeholder 2"/>
          <p:cNvSpPr>
            <a:spLocks noGrp="1"/>
          </p:cNvSpPr>
          <p:nvPr>
            <p:ph idx="1"/>
          </p:nvPr>
        </p:nvSpPr>
        <p:spPr/>
        <p:txBody>
          <a:bodyPr/>
          <a:lstStyle/>
          <a:p>
            <a:r>
              <a:rPr lang="en-US" altLang="en-US" smtClean="0"/>
              <a:t>The goal is to create a community of learners who understand how to use digital resources effectively, efficiently and responsibly. With proper guidance from educators and parents, today’s students will be poised to make the Internet of tomorrow a better place.</a:t>
            </a:r>
          </a:p>
        </p:txBody>
      </p:sp>
      <p:sp>
        <p:nvSpPr>
          <p:cNvPr id="4" name="Slide Number Placeholder 3"/>
          <p:cNvSpPr>
            <a:spLocks noGrp="1"/>
          </p:cNvSpPr>
          <p:nvPr>
            <p:ph type="sldNum" sz="quarter" idx="12"/>
          </p:nvPr>
        </p:nvSpPr>
        <p:spPr/>
        <p:txBody>
          <a:bodyPr/>
          <a:lstStyle/>
          <a:p>
            <a:pPr>
              <a:defRPr/>
            </a:pPr>
            <a:fld id="{FA09D06A-9EBA-4107-94CB-77608474C23B}"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smtClean="0"/>
              <a:t>See More</a:t>
            </a:r>
          </a:p>
        </p:txBody>
      </p:sp>
      <p:sp>
        <p:nvSpPr>
          <p:cNvPr id="67587" name="Content Placeholder 2"/>
          <p:cNvSpPr>
            <a:spLocks noGrp="1"/>
          </p:cNvSpPr>
          <p:nvPr>
            <p:ph idx="1"/>
          </p:nvPr>
        </p:nvSpPr>
        <p:spPr/>
        <p:txBody>
          <a:bodyPr/>
          <a:lstStyle/>
          <a:p>
            <a:r>
              <a:rPr lang="en-US" altLang="en-US" smtClean="0">
                <a:hlinkClick r:id="rId2"/>
              </a:rPr>
              <a:t>http://www.educationworld.com/a_tech/tips-teaching-digital-citizenship.shtml#sthash.f6jAoTYr.dpuf</a:t>
            </a:r>
            <a:endParaRPr lang="en-US" altLang="en-US" smtClean="0"/>
          </a:p>
          <a:p>
            <a:r>
              <a:rPr lang="en-US" altLang="en-US" smtClean="0">
                <a:hlinkClick r:id="rId3"/>
              </a:rPr>
              <a:t>http://www.pewinternet.org/2015/04/09/teens-social-media-technology-2015/</a:t>
            </a:r>
            <a:endParaRPr lang="en-US" altLang="en-US" smtClean="0"/>
          </a:p>
          <a:p>
            <a:r>
              <a:rPr lang="en-US" altLang="en-US" smtClean="0">
                <a:hlinkClick r:id="rId4"/>
              </a:rPr>
              <a:t>http://www.pewinternet.org/2015/08/06/teens-technology-and-friendships/</a:t>
            </a:r>
            <a:endParaRPr lang="en-US" altLang="en-US" smtClean="0"/>
          </a:p>
        </p:txBody>
      </p:sp>
      <p:sp>
        <p:nvSpPr>
          <p:cNvPr id="4" name="Slide Number Placeholder 3"/>
          <p:cNvSpPr>
            <a:spLocks noGrp="1"/>
          </p:cNvSpPr>
          <p:nvPr>
            <p:ph type="sldNum" sz="quarter" idx="12"/>
          </p:nvPr>
        </p:nvSpPr>
        <p:spPr/>
        <p:txBody>
          <a:bodyPr/>
          <a:lstStyle/>
          <a:p>
            <a:pPr>
              <a:defRPr/>
            </a:pPr>
            <a:fld id="{A6070284-2295-4448-8630-A38409E74370}"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smtClean="0"/>
              <a:t>See More</a:t>
            </a:r>
          </a:p>
        </p:txBody>
      </p:sp>
      <p:sp>
        <p:nvSpPr>
          <p:cNvPr id="68611" name="Content Placeholder 2"/>
          <p:cNvSpPr>
            <a:spLocks noGrp="1"/>
          </p:cNvSpPr>
          <p:nvPr>
            <p:ph idx="1"/>
          </p:nvPr>
        </p:nvSpPr>
        <p:spPr/>
        <p:txBody>
          <a:bodyPr/>
          <a:lstStyle/>
          <a:p>
            <a:r>
              <a:rPr lang="en-US" altLang="en-US" smtClean="0">
                <a:hlinkClick r:id="rId2"/>
              </a:rPr>
              <a:t>http://www.digitalcitizenship.net/Nine_Elements.html</a:t>
            </a:r>
            <a:endParaRPr lang="en-US" altLang="en-US" smtClean="0"/>
          </a:p>
          <a:p>
            <a:r>
              <a:rPr lang="en-US" altLang="en-US" smtClean="0">
                <a:hlinkClick r:id="rId3"/>
              </a:rPr>
              <a:t>http://www.teachhub.com/how-teach-digital-citizenship</a:t>
            </a:r>
            <a:endParaRPr lang="en-US" altLang="en-US" smtClean="0"/>
          </a:p>
          <a:p>
            <a:endParaRPr lang="en-US" altLang="en-US" smtClean="0"/>
          </a:p>
          <a:p>
            <a:endParaRPr lang="en-US" altLang="en-US" smtClean="0"/>
          </a:p>
        </p:txBody>
      </p:sp>
      <p:sp>
        <p:nvSpPr>
          <p:cNvPr id="4" name="Slide Number Placeholder 3"/>
          <p:cNvSpPr>
            <a:spLocks noGrp="1"/>
          </p:cNvSpPr>
          <p:nvPr>
            <p:ph type="sldNum" sz="quarter" idx="12"/>
          </p:nvPr>
        </p:nvSpPr>
        <p:spPr/>
        <p:txBody>
          <a:bodyPr/>
          <a:lstStyle/>
          <a:p>
            <a:pPr>
              <a:defRPr/>
            </a:pPr>
            <a:fld id="{34023FF1-93A6-4B85-B585-09C234A49869}"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altLang="en-US" smtClean="0"/>
          </a:p>
        </p:txBody>
      </p:sp>
      <p:sp>
        <p:nvSpPr>
          <p:cNvPr id="23555" name="Content Placeholder 2"/>
          <p:cNvSpPr>
            <a:spLocks noGrp="1"/>
          </p:cNvSpPr>
          <p:nvPr>
            <p:ph idx="1"/>
          </p:nvPr>
        </p:nvSpPr>
        <p:spPr/>
        <p:txBody>
          <a:bodyPr/>
          <a:lstStyle/>
          <a:p>
            <a:r>
              <a:rPr lang="en-US" altLang="en-US" smtClean="0"/>
              <a:t>The Children's Internet Protection Act (CIPA) was enacted by Congress in 2000 to address concerns about children's access to obscene or harmful content over the Internet. </a:t>
            </a:r>
          </a:p>
        </p:txBody>
      </p:sp>
      <p:sp>
        <p:nvSpPr>
          <p:cNvPr id="4" name="Slide Number Placeholder 3"/>
          <p:cNvSpPr>
            <a:spLocks noGrp="1"/>
          </p:cNvSpPr>
          <p:nvPr>
            <p:ph type="sldNum" sz="quarter" idx="12"/>
          </p:nvPr>
        </p:nvSpPr>
        <p:spPr/>
        <p:txBody>
          <a:bodyPr/>
          <a:lstStyle/>
          <a:p>
            <a:pPr>
              <a:defRPr/>
            </a:pPr>
            <a:fld id="{F57BC5C3-0AFE-45B1-9391-4945F990E08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1"/>
          </p:nvPr>
        </p:nvSpPr>
        <p:spPr>
          <a:xfrm>
            <a:off x="685800" y="2133600"/>
            <a:ext cx="8001000" cy="3992563"/>
          </a:xfrm>
        </p:spPr>
        <p:txBody>
          <a:bodyPr/>
          <a:lstStyle/>
          <a:p>
            <a:pPr marL="0" indent="0">
              <a:buFontTx/>
              <a:buNone/>
            </a:pPr>
            <a:r>
              <a:rPr lang="en-US" altLang="en-US" sz="1800" b="0" smtClean="0">
                <a:latin typeface="Times New Roman" pitchFamily="18" charset="0"/>
                <a:cs typeface="Times New Roman" pitchFamily="18" charset="0"/>
              </a:rPr>
              <a:t>Internet access is available in the Claiborne County School System. The Internet offers vast, diverse, and unique resources to students. Our goal is to promote educational excellence by facilitating resource sharing, innovation, collaboration and communication in support of our curriculum.  Users may participate in distance learning programs, consult with experts, locate materials to meet educational needs, access informational databases, university libraries, and the Library of Congress.</a:t>
            </a:r>
          </a:p>
        </p:txBody>
      </p:sp>
      <p:sp>
        <p:nvSpPr>
          <p:cNvPr id="69635" name="TextBox 2"/>
          <p:cNvSpPr txBox="1">
            <a:spLocks noChangeArrowheads="1"/>
          </p:cNvSpPr>
          <p:nvPr/>
        </p:nvSpPr>
        <p:spPr bwMode="auto">
          <a:xfrm>
            <a:off x="990600" y="685800"/>
            <a:ext cx="7543800" cy="1077913"/>
          </a:xfrm>
          <a:prstGeom prst="rect">
            <a:avLst/>
          </a:prstGeom>
          <a:noFill/>
          <a:ln w="9525">
            <a:noFill/>
            <a:miter lim="800000"/>
            <a:headEnd/>
            <a:tailEnd/>
          </a:ln>
        </p:spPr>
        <p:txBody>
          <a:bodyPr>
            <a:spAutoFit/>
          </a:bodyPr>
          <a:lstStyle/>
          <a:p>
            <a:r>
              <a:rPr lang="en-US" altLang="en-US" sz="3200" b="1">
                <a:latin typeface="Times New Roman" pitchFamily="18" charset="0"/>
                <a:cs typeface="Times New Roman" pitchFamily="18" charset="0"/>
              </a:rPr>
              <a:t>Claiborne County Internet, Technology and Network Acceptable Use Policy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685800" y="457200"/>
            <a:ext cx="8001000" cy="5668963"/>
          </a:xfrm>
        </p:spPr>
        <p:txBody>
          <a:bodyPr/>
          <a:lstStyle/>
          <a:p>
            <a:pPr marL="0" indent="0">
              <a:buFontTx/>
              <a:buNone/>
            </a:pPr>
            <a:r>
              <a:rPr lang="en-US" altLang="en-US" sz="1800" b="0" smtClean="0">
                <a:latin typeface="Times New Roman" pitchFamily="18" charset="0"/>
                <a:cs typeface="Times New Roman" pitchFamily="18" charset="0"/>
              </a:rPr>
              <a:t>Among the vast resources on the Internet are some materials that are not suitable for viewing in a school environment. It is prohibited to locate materials that are illegal, defamatory, or offensive. Such conduct will lead to the immediate loss of Internet access and may lead to other disciplinary actions. Even though ENA has placed a content filtering device on our Internet service, some unsuitable material may still be accessible. Misuse can come in many forms, but can be viewed as any information sent/received that indicates or suggests pornography, unethical or illegal solicitations, racism, sexism, inappropriate language, harassing or insulting attacks, violation of copyright laws, Cyberbullying, and any other unacceptable information. </a:t>
            </a:r>
          </a:p>
          <a:p>
            <a:pPr marL="0" indent="0">
              <a:buFontTx/>
              <a:buNone/>
            </a:pPr>
            <a:endParaRPr lang="en-US" altLang="en-US" sz="1800" b="0" smtClean="0">
              <a:latin typeface="Times New Roman" pitchFamily="18" charset="0"/>
              <a:cs typeface="Times New Roman" pitchFamily="18" charset="0"/>
            </a:endParaRPr>
          </a:p>
          <a:p>
            <a:pPr marL="0" indent="0">
              <a:buFontTx/>
              <a:buNone/>
            </a:pPr>
            <a:r>
              <a:rPr lang="en-US" altLang="en-US" sz="1800" b="0" smtClean="0">
                <a:latin typeface="Times New Roman" pitchFamily="18" charset="0"/>
                <a:cs typeface="Times New Roman" pitchFamily="18" charset="0"/>
              </a:rPr>
              <a:t>Misuse also includes damaging computers, computer systems, software or computer networks; using another's ID/password; improper use of data folders or work files; and interference and interruption of the systems and networks. The only Internet that may be accessed from a District Campus is the Internet that the District provides. Use of the Internet, Technology and the Network is a privilege. Violation of the policy may result in disciplinary action, revoking of a user's access and/or appropriate legal action.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p:cNvSpPr>
            <a:spLocks noGrp="1"/>
          </p:cNvSpPr>
          <p:nvPr>
            <p:ph idx="1"/>
          </p:nvPr>
        </p:nvSpPr>
        <p:spPr>
          <a:xfrm>
            <a:off x="685800" y="1295400"/>
            <a:ext cx="8001000" cy="4830763"/>
          </a:xfrm>
        </p:spPr>
        <p:txBody>
          <a:bodyPr/>
          <a:lstStyle/>
          <a:p>
            <a:r>
              <a:rPr lang="en-US" altLang="en-US" sz="1800" b="0" smtClean="0">
                <a:latin typeface="Times New Roman" pitchFamily="18" charset="0"/>
                <a:cs typeface="Times New Roman" pitchFamily="18" charset="0"/>
              </a:rPr>
              <a:t>For additional information refer to the School Handbook and/or the Claiborne County Board of Education Procedures and Policy, including but  not limited to: “3.300” Equipment and Supplies Management, “4.406” Use of the Internet, “4.407” Web Pages, “5.610” Staff and Student Relations, 6.709 Fees and Fines.</a:t>
            </a:r>
          </a:p>
          <a:p>
            <a:endParaRPr lang="en-US" altLang="en-US" sz="1800" b="0" smtClean="0">
              <a:latin typeface="Times New Roman" pitchFamily="18" charset="0"/>
              <a:cs typeface="Times New Roman" pitchFamily="18" charset="0"/>
            </a:endParaRPr>
          </a:p>
          <a:p>
            <a:endParaRPr lang="en-US" altLang="en-US" sz="1800" b="0" smtClean="0">
              <a:latin typeface="Times New Roman" pitchFamily="18" charset="0"/>
              <a:cs typeface="Times New Roman" pitchFamily="18" charset="0"/>
            </a:endParaRPr>
          </a:p>
          <a:p>
            <a:endParaRPr lang="en-US" altLang="en-US" sz="1800" b="0" smtClean="0">
              <a:latin typeface="Times New Roman" pitchFamily="18" charset="0"/>
              <a:cs typeface="Times New Roman" pitchFamily="18" charset="0"/>
            </a:endParaRPr>
          </a:p>
          <a:p>
            <a:r>
              <a:rPr lang="en-US" altLang="en-US" sz="1800" b="0" smtClean="0">
                <a:latin typeface="Times New Roman" pitchFamily="18" charset="0"/>
                <a:cs typeface="Times New Roman" pitchFamily="18" charset="0"/>
              </a:rPr>
              <a:t>Users are expected to understand and abide by the acceptable use guidelines set forth by the Claiborne County Board of Education. The Board makes no warranty, expressed or implied, regarding the use of the Internet. The Board shall accept no liability or legal responsibility for any damage which may arise from the use of the Internet in violation of these guidelines. There is not reasonable expectation of privacy while using technology.</a:t>
            </a:r>
          </a:p>
          <a:p>
            <a:endParaRPr lang="en-US" alt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1"/>
          </p:nvPr>
        </p:nvSpPr>
        <p:spPr>
          <a:xfrm>
            <a:off x="685800" y="457200"/>
            <a:ext cx="8001000" cy="5668963"/>
          </a:xfrm>
        </p:spPr>
        <p:txBody>
          <a:bodyPr/>
          <a:lstStyle/>
          <a:p>
            <a:pPr marL="0" indent="0">
              <a:buFontTx/>
              <a:buNone/>
            </a:pPr>
            <a:r>
              <a:rPr lang="en-US" altLang="en-US" sz="1800" smtClean="0"/>
              <a:t>Appropriate Internet, Technology and Network Usage</a:t>
            </a:r>
          </a:p>
          <a:p>
            <a:pPr marL="0" indent="0">
              <a:buFontTx/>
              <a:buNone/>
            </a:pPr>
            <a:r>
              <a:rPr lang="en-US" altLang="en-US" sz="1800" smtClean="0"/>
              <a:t>Network etiquette includes but is not limited to the following:</a:t>
            </a:r>
          </a:p>
          <a:p>
            <a:pPr marL="0" indent="0">
              <a:spcBef>
                <a:spcPct val="0"/>
              </a:spcBef>
              <a:buFontTx/>
              <a:buNone/>
            </a:pPr>
            <a:endParaRPr lang="en-US" altLang="en-US" sz="1600" smtClean="0">
              <a:latin typeface="Times New Roman" pitchFamily="18" charset="0"/>
              <a:cs typeface="Times New Roman" pitchFamily="18" charset="0"/>
            </a:endParaRPr>
          </a:p>
          <a:p>
            <a:pPr marL="0" indent="0">
              <a:spcBef>
                <a:spcPts val="600"/>
              </a:spcBef>
              <a:buFontTx/>
              <a:buNone/>
            </a:pPr>
            <a:r>
              <a:rPr lang="en-US" altLang="en-US" sz="1600" b="0" smtClean="0">
                <a:latin typeface="Times New Roman" pitchFamily="18" charset="0"/>
                <a:cs typeface="Times New Roman" pitchFamily="18" charset="0"/>
              </a:rPr>
              <a:t>• Do not reveal your own personal address or phone number or those of  others.</a:t>
            </a:r>
          </a:p>
          <a:p>
            <a:pPr marL="0" indent="0">
              <a:spcBef>
                <a:spcPts val="600"/>
              </a:spcBef>
              <a:buFontTx/>
              <a:buNone/>
            </a:pPr>
            <a:r>
              <a:rPr lang="en-US" altLang="en-US" sz="1600" b="0" smtClean="0">
                <a:latin typeface="Times New Roman" pitchFamily="18" charset="0"/>
                <a:cs typeface="Times New Roman" pitchFamily="18" charset="0"/>
              </a:rPr>
              <a:t>• Keep your password private.</a:t>
            </a:r>
          </a:p>
          <a:p>
            <a:pPr marL="0" indent="0">
              <a:spcBef>
                <a:spcPts val="600"/>
              </a:spcBef>
              <a:buFontTx/>
              <a:buNone/>
            </a:pPr>
            <a:r>
              <a:rPr lang="en-US" altLang="en-US" sz="1600" b="0" smtClean="0">
                <a:latin typeface="Times New Roman" pitchFamily="18" charset="0"/>
                <a:cs typeface="Times New Roman" pitchFamily="18" charset="0"/>
              </a:rPr>
              <a:t>• Use appropriate language and show consideration and respect for others at all times.</a:t>
            </a:r>
          </a:p>
          <a:p>
            <a:pPr marL="0" indent="0">
              <a:spcBef>
                <a:spcPts val="600"/>
              </a:spcBef>
              <a:buFontTx/>
              <a:buNone/>
            </a:pPr>
            <a:r>
              <a:rPr lang="en-US" altLang="en-US" sz="1600" b="0" smtClean="0">
                <a:latin typeface="Times New Roman" pitchFamily="18" charset="0"/>
                <a:cs typeface="Times New Roman" pitchFamily="18" charset="0"/>
              </a:rPr>
              <a:t>• Do not use offensive messages, pictures or suggestive statements.</a:t>
            </a:r>
          </a:p>
          <a:p>
            <a:pPr marL="0" indent="0">
              <a:spcBef>
                <a:spcPts val="600"/>
              </a:spcBef>
              <a:buFontTx/>
              <a:buNone/>
            </a:pPr>
            <a:r>
              <a:rPr lang="en-US" altLang="en-US" sz="1600" b="0" smtClean="0">
                <a:latin typeface="Times New Roman" pitchFamily="18" charset="0"/>
                <a:cs typeface="Times New Roman" pitchFamily="18" charset="0"/>
              </a:rPr>
              <a:t>• Do not use threatening or harassing communication.</a:t>
            </a:r>
          </a:p>
          <a:p>
            <a:pPr marL="0" indent="0">
              <a:spcBef>
                <a:spcPts val="600"/>
              </a:spcBef>
              <a:buFontTx/>
              <a:buNone/>
            </a:pPr>
            <a:r>
              <a:rPr lang="en-US" altLang="en-US" sz="1600" b="0" smtClean="0">
                <a:latin typeface="Times New Roman" pitchFamily="18" charset="0"/>
                <a:cs typeface="Times New Roman" pitchFamily="18" charset="0"/>
              </a:rPr>
              <a:t>• Do not use technology to steal. Do not illegally copy software, use resources without </a:t>
            </a:r>
          </a:p>
          <a:p>
            <a:pPr marL="0" indent="0">
              <a:spcBef>
                <a:spcPts val="600"/>
              </a:spcBef>
              <a:buFontTx/>
              <a:buNone/>
            </a:pPr>
            <a:r>
              <a:rPr lang="en-US" altLang="en-US" sz="1600" b="0" smtClean="0">
                <a:latin typeface="Times New Roman" pitchFamily="18" charset="0"/>
                <a:cs typeface="Times New Roman" pitchFamily="18" charset="0"/>
              </a:rPr>
              <a:t>   authorization, or plagiarize the intellectual property of others.</a:t>
            </a:r>
          </a:p>
          <a:p>
            <a:pPr marL="0" indent="0">
              <a:spcBef>
                <a:spcPts val="600"/>
              </a:spcBef>
              <a:buFontTx/>
              <a:buNone/>
            </a:pPr>
            <a:r>
              <a:rPr lang="en-US" altLang="en-US" sz="1600" b="0" smtClean="0">
                <a:latin typeface="Times New Roman" pitchFamily="18" charset="0"/>
                <a:cs typeface="Times New Roman" pitchFamily="18" charset="0"/>
              </a:rPr>
              <a:t>• Cite all quotes, references, and sources and always follow copyright rules and laws.</a:t>
            </a:r>
          </a:p>
          <a:p>
            <a:pPr marL="0" indent="0">
              <a:spcBef>
                <a:spcPts val="600"/>
              </a:spcBef>
              <a:buFontTx/>
              <a:buNone/>
            </a:pPr>
            <a:r>
              <a:rPr lang="en-US" altLang="en-US" sz="1600" b="0" smtClean="0">
                <a:latin typeface="Times New Roman" pitchFamily="18" charset="0"/>
                <a:cs typeface="Times New Roman" pitchFamily="18" charset="0"/>
              </a:rPr>
              <a:t>• Be mindful of the rights of other network users. Do not violate the privacy of others.</a:t>
            </a:r>
          </a:p>
          <a:p>
            <a:pPr marL="0" indent="0">
              <a:spcBef>
                <a:spcPts val="600"/>
              </a:spcBef>
              <a:buFontTx/>
              <a:buNone/>
            </a:pPr>
            <a:r>
              <a:rPr lang="en-US" altLang="en-US" sz="1600" b="0" smtClean="0">
                <a:latin typeface="Times New Roman" pitchFamily="18" charset="0"/>
                <a:cs typeface="Times New Roman" pitchFamily="18" charset="0"/>
              </a:rPr>
              <a:t>• Do not use the network in any way that would disrupt its operation or that would </a:t>
            </a:r>
          </a:p>
          <a:p>
            <a:pPr marL="0" indent="0">
              <a:spcBef>
                <a:spcPts val="600"/>
              </a:spcBef>
              <a:buFontTx/>
              <a:buNone/>
            </a:pPr>
            <a:r>
              <a:rPr lang="en-US" altLang="en-US" sz="1600" b="0" smtClean="0">
                <a:latin typeface="Times New Roman" pitchFamily="18" charset="0"/>
                <a:cs typeface="Times New Roman" pitchFamily="18" charset="0"/>
              </a:rPr>
              <a:t>   interfere with another user’s work and abide by the policies and procedures of each </a:t>
            </a:r>
          </a:p>
          <a:p>
            <a:pPr marL="0" indent="0">
              <a:spcBef>
                <a:spcPts val="600"/>
              </a:spcBef>
              <a:buFontTx/>
              <a:buNone/>
            </a:pPr>
            <a:r>
              <a:rPr lang="en-US" altLang="en-US" sz="1600" b="0" smtClean="0">
                <a:latin typeface="Times New Roman" pitchFamily="18" charset="0"/>
                <a:cs typeface="Times New Roman" pitchFamily="18" charset="0"/>
              </a:rPr>
              <a:t>    network.</a:t>
            </a:r>
          </a:p>
          <a:p>
            <a:pPr marL="0" indent="0">
              <a:spcBef>
                <a:spcPts val="600"/>
              </a:spcBef>
              <a:buFontTx/>
              <a:buNone/>
            </a:pPr>
            <a:r>
              <a:rPr lang="en-US" altLang="en-US" sz="1600" b="0" smtClean="0">
                <a:latin typeface="Times New Roman" pitchFamily="18" charset="0"/>
                <a:cs typeface="Times New Roman" pitchFamily="18" charset="0"/>
              </a:rPr>
              <a:t>•Printing is a privilege and should be used for educational purposes only.</a:t>
            </a:r>
          </a:p>
          <a:p>
            <a:pPr marL="0" indent="0">
              <a:spcBef>
                <a:spcPts val="600"/>
              </a:spcBef>
              <a:buFontTx/>
              <a:buNone/>
            </a:pPr>
            <a:r>
              <a:rPr lang="en-US" altLang="en-US" sz="1600" b="0" smtClean="0">
                <a:latin typeface="Times New Roman" pitchFamily="18" charset="0"/>
                <a:cs typeface="Times New Roman" pitchFamily="18" charset="0"/>
              </a:rPr>
              <a:t> •Always think about the social consequences of what you do on the network and its </a:t>
            </a:r>
          </a:p>
          <a:p>
            <a:pPr marL="0" indent="0">
              <a:spcBef>
                <a:spcPts val="600"/>
              </a:spcBef>
              <a:buFontTx/>
              <a:buNone/>
            </a:pPr>
            <a:r>
              <a:rPr lang="en-US" altLang="en-US" sz="1600" b="0" smtClean="0">
                <a:latin typeface="Times New Roman" pitchFamily="18" charset="0"/>
                <a:cs typeface="Times New Roman" pitchFamily="18" charset="0"/>
              </a:rPr>
              <a:t>   lasting impact</a:t>
            </a:r>
            <a:r>
              <a:rPr lang="en-US" altLang="en-US" sz="1600" smtClean="0">
                <a:latin typeface="Times New Roman" pitchFamily="18" charset="0"/>
                <a:cs typeface="Times New Roman" pitchFamily="18" charset="0"/>
              </a:rPr>
              <a:t>.</a:t>
            </a:r>
          </a:p>
          <a:p>
            <a:pPr marL="0" indent="0">
              <a:buFontTx/>
              <a:buNone/>
            </a:pPr>
            <a:endParaRPr lang="en-US" altLang="en-US" smtClean="0"/>
          </a:p>
          <a:p>
            <a:pPr marL="0" indent="0">
              <a:buFontTx/>
              <a:buNone/>
            </a:pPr>
            <a:endParaRPr lang="en-US" alt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685800" y="457200"/>
            <a:ext cx="8001000" cy="5668963"/>
          </a:xfrm>
        </p:spPr>
        <p:txBody>
          <a:bodyPr/>
          <a:lstStyle/>
          <a:p>
            <a:pPr marL="0" indent="0">
              <a:buFontTx/>
              <a:buNone/>
            </a:pPr>
            <a:r>
              <a:rPr lang="en-US" altLang="en-US" sz="1800" smtClean="0">
                <a:latin typeface="Times New Roman" pitchFamily="18" charset="0"/>
                <a:cs typeface="Times New Roman" pitchFamily="18" charset="0"/>
              </a:rPr>
              <a:t>Email</a:t>
            </a:r>
          </a:p>
          <a:p>
            <a:pPr marL="0" indent="0">
              <a:buFontTx/>
              <a:buNone/>
            </a:pPr>
            <a:r>
              <a:rPr lang="en-US" altLang="en-US" sz="1800" b="0" smtClean="0">
                <a:latin typeface="Times New Roman" pitchFamily="18" charset="0"/>
                <a:cs typeface="Times New Roman" pitchFamily="18" charset="0"/>
              </a:rPr>
              <a:t>CCSD uses G Suite for Education and employees will be assigned an account that includes mail, Docs, Drive, Calendar, Classroom, and other features to enable students to complete assignments along with AppleIDs for iPad users. These accounts are in compliance with The Children’s Online Privacy Protection Act (COPPA) and Children's Internet Protection Act (CIPA) and no student personally identifiable information is revealed to users outside the school district. AppleID and other accounts as necessary for educational purposes will be set up in accordance with these regulations. e-Mail accounts are filtered and monitored.</a:t>
            </a:r>
          </a:p>
          <a:p>
            <a:pPr marL="0" indent="0">
              <a:buFontTx/>
              <a:buNone/>
            </a:pPr>
            <a:endParaRPr lang="en-US" altLang="en-US" sz="1800" b="0" smtClean="0">
              <a:latin typeface="Times New Roman" pitchFamily="18" charset="0"/>
              <a:cs typeface="Times New Roman" pitchFamily="18" charset="0"/>
            </a:endParaRPr>
          </a:p>
          <a:p>
            <a:pPr marL="0" indent="0">
              <a:buFontTx/>
              <a:buNone/>
            </a:pPr>
            <a:r>
              <a:rPr lang="en-US" altLang="en-US" sz="1800" b="0" smtClean="0">
                <a:latin typeface="Times New Roman" pitchFamily="18" charset="0"/>
                <a:cs typeface="Times New Roman" pitchFamily="18" charset="0"/>
              </a:rPr>
              <a:t>Email can be a powerful communication tool for students to increase communication and collaboration. Teachers will make every reasonable effort to monitor student conduct related to class content in order to maintain a positive learning environment. All participants will respect the teacher’s time and professionalism by supporting the same positive approach and will be respectful in their postings and comments.</a:t>
            </a:r>
          </a:p>
          <a:p>
            <a:pPr marL="0" indent="0">
              <a:buFontTx/>
              <a:buNone/>
            </a:pPr>
            <a:endParaRPr lang="en-US" altLang="en-US" sz="1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1"/>
          </p:nvPr>
        </p:nvSpPr>
        <p:spPr>
          <a:xfrm>
            <a:off x="685800" y="457200"/>
            <a:ext cx="8001000" cy="5668963"/>
          </a:xfrm>
        </p:spPr>
        <p:txBody>
          <a:bodyPr/>
          <a:lstStyle/>
          <a:p>
            <a:pPr marL="0" indent="0">
              <a:buFontTx/>
              <a:buNone/>
            </a:pPr>
            <a:endParaRPr lang="en-US" altLang="en-US" sz="1800" b="0" smtClean="0">
              <a:latin typeface="Times New Roman" pitchFamily="18" charset="0"/>
              <a:cs typeface="Times New Roman" pitchFamily="18" charset="0"/>
            </a:endParaRPr>
          </a:p>
          <a:p>
            <a:pPr marL="0" indent="0">
              <a:buFontTx/>
              <a:buNone/>
            </a:pPr>
            <a:endParaRPr lang="en-US" altLang="en-US" sz="1800" b="0" smtClean="0">
              <a:latin typeface="Times New Roman" pitchFamily="18" charset="0"/>
              <a:cs typeface="Times New Roman" pitchFamily="18" charset="0"/>
            </a:endParaRPr>
          </a:p>
          <a:p>
            <a:pPr marL="0" indent="0">
              <a:buFontTx/>
              <a:buNone/>
            </a:pPr>
            <a:r>
              <a:rPr lang="en-US" altLang="en-US" sz="1800" b="0" smtClean="0">
                <a:latin typeface="Times New Roman" pitchFamily="18" charset="0"/>
                <a:cs typeface="Times New Roman" pitchFamily="18" charset="0"/>
              </a:rPr>
              <a:t>Google Apps is for school projects. Users working with Google Apps for their own purposes are cautioned that the district offers no guarantees to the safety or permanence of ANY data in its Google system. When sharing a document, spreadsheet, presentation, sites, or other file with other users, one agrees to report any violations of school policies or government laws immediately, users are expected to contribute fairly, citing sources whenever necessary.</a:t>
            </a:r>
          </a:p>
          <a:p>
            <a:pPr marL="0" indent="0">
              <a:buFontTx/>
              <a:buNone/>
            </a:pPr>
            <a:endParaRPr lang="en-US" altLang="en-US" sz="1800" b="0" smtClean="0">
              <a:latin typeface="Times New Roman" pitchFamily="18" charset="0"/>
              <a:cs typeface="Times New Roman" pitchFamily="18" charset="0"/>
            </a:endParaRPr>
          </a:p>
          <a:p>
            <a:pPr marL="0" indent="0">
              <a:buFontTx/>
              <a:buNone/>
            </a:pPr>
            <a:endParaRPr lang="en-US" altLang="en-US" sz="1800" b="0" smtClean="0">
              <a:latin typeface="Times New Roman" pitchFamily="18" charset="0"/>
              <a:cs typeface="Times New Roman" pitchFamily="18" charset="0"/>
            </a:endParaRPr>
          </a:p>
          <a:p>
            <a:pPr marL="0" indent="0">
              <a:buFontTx/>
              <a:buNone/>
            </a:pPr>
            <a:r>
              <a:rPr lang="en-US" altLang="en-US" sz="1800" b="0" smtClean="0">
                <a:latin typeface="Times New Roman" pitchFamily="18" charset="0"/>
                <a:cs typeface="Times New Roman" pitchFamily="18" charset="0"/>
              </a:rPr>
              <a:t>Deliberate destruction or vandalism of other users’ data or shared data is prohibited. Nothing should be deleted without the permission of the person who created it. Google Apps will not be used to post any information for commercial activities, product advertisement, or political advocacy, nor will it be used to post any obscene, discriminatory, or offensive material. District employees have the right to monitor all postings and activities in Google Apps.</a:t>
            </a:r>
            <a:r>
              <a:rPr lang="en-US" altLang="en-US" b="0" smtClean="0"/>
              <a:t>	</a:t>
            </a:r>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2"/>
          <p:cNvSpPr>
            <a:spLocks noGrp="1"/>
          </p:cNvSpPr>
          <p:nvPr>
            <p:ph idx="1"/>
          </p:nvPr>
        </p:nvSpPr>
        <p:spPr>
          <a:xfrm>
            <a:off x="685800" y="457200"/>
            <a:ext cx="8001000" cy="5668963"/>
          </a:xfrm>
        </p:spPr>
        <p:txBody>
          <a:bodyPr/>
          <a:lstStyle/>
          <a:p>
            <a:pPr marL="0" indent="0">
              <a:buFontTx/>
              <a:buNone/>
            </a:pPr>
            <a:endParaRPr lang="en-US" altLang="en-US" b="0" smtClean="0"/>
          </a:p>
          <a:p>
            <a:pPr marL="0" indent="0">
              <a:buFontTx/>
              <a:buNone/>
            </a:pPr>
            <a:endParaRPr lang="en-US" altLang="en-US" b="0" smtClean="0"/>
          </a:p>
          <a:p>
            <a:pPr marL="0" indent="0">
              <a:buFontTx/>
              <a:buNone/>
            </a:pPr>
            <a:endParaRPr lang="en-US" altLang="en-US" b="0" smtClean="0"/>
          </a:p>
          <a:p>
            <a:pPr marL="0" indent="0">
              <a:buFontTx/>
              <a:buNone/>
            </a:pPr>
            <a:endParaRPr lang="en-US" altLang="en-US" b="0" smtClean="0"/>
          </a:p>
          <a:p>
            <a:pPr marL="0" indent="0">
              <a:buFontTx/>
              <a:buNone/>
            </a:pPr>
            <a:endParaRPr lang="en-US" altLang="en-US" b="0" smtClean="0"/>
          </a:p>
          <a:p>
            <a:pPr marL="0" indent="0">
              <a:buFontTx/>
              <a:buNone/>
            </a:pPr>
            <a:r>
              <a:rPr lang="en-US" altLang="en-US" sz="1800" b="0" smtClean="0">
                <a:latin typeface="Times New Roman" pitchFamily="18" charset="0"/>
                <a:cs typeface="Times New Roman" pitchFamily="18" charset="0"/>
              </a:rPr>
              <a:t>Access to and use of the Google account is considered a privilege. Claiborne County School District maintains the right to terminate the access and use of their Google account when there is reason to believe the violations of law or district policies have occurred. The alleged violation will be directed to administration.</a:t>
            </a:r>
          </a:p>
          <a:p>
            <a:pPr marL="0" indent="0">
              <a:buFontTx/>
              <a:buNone/>
            </a:pPr>
            <a:endParaRPr lang="en-US" alt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685800" y="457200"/>
            <a:ext cx="8001000" cy="5668963"/>
          </a:xfrm>
        </p:spPr>
        <p:txBody>
          <a:bodyPr/>
          <a:lstStyle/>
          <a:p>
            <a:pPr marL="0" indent="0">
              <a:buFontTx/>
              <a:buNone/>
            </a:pPr>
            <a:r>
              <a:rPr lang="en-US" altLang="en-US" sz="1800" smtClean="0">
                <a:latin typeface="Times New Roman" pitchFamily="18" charset="0"/>
                <a:cs typeface="Times New Roman" pitchFamily="18" charset="0"/>
              </a:rPr>
              <a:t>General Email Guidelines</a:t>
            </a:r>
          </a:p>
          <a:p>
            <a:pPr marL="0" indent="0">
              <a:buFontTx/>
              <a:buNone/>
            </a:pPr>
            <a:endParaRPr lang="en-US" altLang="en-US" sz="1800" smtClean="0">
              <a:latin typeface="Times New Roman" pitchFamily="18" charset="0"/>
              <a:cs typeface="Times New Roman" pitchFamily="18" charset="0"/>
            </a:endParaRPr>
          </a:p>
          <a:p>
            <a:pPr marL="0" indent="0">
              <a:buFontTx/>
              <a:buNone/>
            </a:pPr>
            <a:r>
              <a:rPr lang="en-US" altLang="en-US" sz="1800" b="0" smtClean="0">
                <a:latin typeface="Times New Roman" pitchFamily="18" charset="0"/>
                <a:cs typeface="Times New Roman" pitchFamily="18" charset="0"/>
              </a:rPr>
              <a:t>• Email is to be used for school-related communication.</a:t>
            </a:r>
          </a:p>
          <a:p>
            <a:pPr marL="0" indent="0">
              <a:buFontTx/>
              <a:buNone/>
            </a:pPr>
            <a:r>
              <a:rPr lang="en-US" altLang="en-US" sz="1800" b="0" smtClean="0">
                <a:latin typeface="Times New Roman" pitchFamily="18" charset="0"/>
                <a:cs typeface="Times New Roman" pitchFamily="18" charset="0"/>
              </a:rPr>
              <a:t>• Do not send harassing or offensive email or messages </a:t>
            </a:r>
          </a:p>
          <a:p>
            <a:pPr marL="0" indent="0">
              <a:buFontTx/>
              <a:buNone/>
            </a:pPr>
            <a:r>
              <a:rPr lang="en-US" altLang="en-US" sz="1800" b="0" smtClean="0">
                <a:latin typeface="Times New Roman" pitchFamily="18" charset="0"/>
                <a:cs typeface="Times New Roman" pitchFamily="18" charset="0"/>
              </a:rPr>
              <a:t>• Do not send spam email or messages containing a virus or other malicious content.</a:t>
            </a:r>
          </a:p>
          <a:p>
            <a:pPr marL="0" indent="0">
              <a:buFontTx/>
              <a:buNone/>
            </a:pPr>
            <a:r>
              <a:rPr lang="en-US" altLang="en-US" sz="1800" b="0" smtClean="0">
                <a:latin typeface="Times New Roman" pitchFamily="18" charset="0"/>
                <a:cs typeface="Times New Roman" pitchFamily="18" charset="0"/>
              </a:rPr>
              <a:t>• Do not send or read email or messages at inappropriate times, such as during class     </a:t>
            </a:r>
          </a:p>
          <a:p>
            <a:pPr marL="0" indent="0">
              <a:buFontTx/>
              <a:buNone/>
            </a:pPr>
            <a:r>
              <a:rPr lang="en-US" altLang="en-US" sz="1800" b="0" smtClean="0">
                <a:latin typeface="Times New Roman" pitchFamily="18" charset="0"/>
                <a:cs typeface="Times New Roman" pitchFamily="18" charset="0"/>
              </a:rPr>
              <a:t>   instruction.</a:t>
            </a:r>
          </a:p>
          <a:p>
            <a:pPr marL="0" indent="0">
              <a:buFontTx/>
              <a:buNone/>
            </a:pPr>
            <a:r>
              <a:rPr lang="en-US" altLang="en-US" sz="1800" b="0" smtClean="0">
                <a:latin typeface="Times New Roman" pitchFamily="18" charset="0"/>
                <a:cs typeface="Times New Roman" pitchFamily="18" charset="0"/>
              </a:rPr>
              <a:t>• Do not send email to share test answers or promote cheating in any way. </a:t>
            </a:r>
          </a:p>
          <a:p>
            <a:pPr marL="0" indent="0">
              <a:buFontTx/>
              <a:buNone/>
            </a:pPr>
            <a:r>
              <a:rPr lang="en-US" altLang="en-US" sz="1800" b="0" smtClean="0">
                <a:latin typeface="Times New Roman" pitchFamily="18" charset="0"/>
                <a:cs typeface="Times New Roman" pitchFamily="18" charset="0"/>
              </a:rPr>
              <a:t>• Do not use the account of another person. </a:t>
            </a:r>
          </a:p>
          <a:p>
            <a:pPr marL="0" indent="0">
              <a:buFontTx/>
              <a:buNone/>
            </a:pPr>
            <a:endParaRPr lang="en-US" altLang="en-US" sz="1800" b="0" smtClean="0">
              <a:latin typeface="Times New Roman" pitchFamily="18" charset="0"/>
              <a:cs typeface="Times New Roman" pitchFamily="18" charset="0"/>
            </a:endParaRPr>
          </a:p>
          <a:p>
            <a:pPr marL="0" indent="0">
              <a:buFontTx/>
              <a:buNone/>
            </a:pPr>
            <a:r>
              <a:rPr lang="en-US" altLang="en-US" sz="1800" b="0" smtClean="0">
                <a:latin typeface="Times New Roman" pitchFamily="18" charset="0"/>
                <a:cs typeface="Times New Roman" pitchFamily="18" charset="0"/>
              </a:rPr>
              <a:t>Agreement for this document is included in the Internet Safety assessment on the following slide.</a:t>
            </a:r>
          </a:p>
          <a:p>
            <a:pPr marL="0" indent="0">
              <a:buFontTx/>
              <a:buNone/>
            </a:pPr>
            <a:endParaRPr lang="en-US" alt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altLang="en-US" smtClean="0"/>
              <a:t>Final Quiz</a:t>
            </a:r>
          </a:p>
        </p:txBody>
      </p:sp>
      <p:sp>
        <p:nvSpPr>
          <p:cNvPr id="3" name="Content Placeholder 2"/>
          <p:cNvSpPr>
            <a:spLocks noGrp="1"/>
          </p:cNvSpPr>
          <p:nvPr>
            <p:ph idx="1"/>
          </p:nvPr>
        </p:nvSpPr>
        <p:spPr/>
        <p:txBody>
          <a:bodyPr/>
          <a:lstStyle/>
          <a:p>
            <a:pPr>
              <a:defRPr/>
            </a:pPr>
            <a:r>
              <a:rPr lang="en-US" dirty="0" smtClean="0"/>
              <a:t>Open the below link to enter your name to verify completion of training and take a brief quiz.</a:t>
            </a:r>
          </a:p>
          <a:p>
            <a:pPr>
              <a:defRPr/>
            </a:pPr>
            <a:endParaRPr lang="en-US" dirty="0"/>
          </a:p>
          <a:p>
            <a:pPr marL="0" indent="0">
              <a:buFont typeface="Arial" pitchFamily="34" charset="0"/>
              <a:buNone/>
              <a:defRPr/>
            </a:pPr>
            <a:r>
              <a:rPr lang="en-US" dirty="0" smtClean="0"/>
              <a:t>	</a:t>
            </a:r>
            <a:r>
              <a:rPr lang="en-US" dirty="0"/>
              <a:t> </a:t>
            </a:r>
            <a:r>
              <a:rPr lang="en-US" dirty="0" smtClean="0"/>
              <a:t> </a:t>
            </a:r>
            <a:r>
              <a:rPr lang="en-US" dirty="0" smtClean="0">
                <a:hlinkClick r:id="rId2"/>
              </a:rPr>
              <a:t>Link to Completion Form and Quiz</a:t>
            </a:r>
            <a:endParaRPr lang="en-US" dirty="0"/>
          </a:p>
        </p:txBody>
      </p:sp>
      <p:sp>
        <p:nvSpPr>
          <p:cNvPr id="4" name="Slide Number Placeholder 3"/>
          <p:cNvSpPr>
            <a:spLocks noGrp="1"/>
          </p:cNvSpPr>
          <p:nvPr>
            <p:ph type="sldNum" sz="quarter" idx="12"/>
          </p:nvPr>
        </p:nvSpPr>
        <p:spPr/>
        <p:txBody>
          <a:bodyPr/>
          <a:lstStyle/>
          <a:p>
            <a:pPr>
              <a:defRPr/>
            </a:pPr>
            <a:fld id="{06AD8A76-B00F-4DCE-8088-58287E3AFC1A}" type="slidenum">
              <a:rPr lang="en-US" smtClean="0"/>
              <a:pPr>
                <a:defRPr/>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altLang="en-US" sz="4000" smtClean="0"/>
              <a:t>Questions?</a:t>
            </a:r>
          </a:p>
        </p:txBody>
      </p:sp>
      <p:sp>
        <p:nvSpPr>
          <p:cNvPr id="78851" name="Content Placeholder 2"/>
          <p:cNvSpPr>
            <a:spLocks noGrp="1"/>
          </p:cNvSpPr>
          <p:nvPr>
            <p:ph idx="1"/>
          </p:nvPr>
        </p:nvSpPr>
        <p:spPr/>
        <p:txBody>
          <a:bodyPr/>
          <a:lstStyle/>
          <a:p>
            <a:pPr marL="0" indent="0">
              <a:buFont typeface="Arial" pitchFamily="34" charset="0"/>
              <a:buNone/>
            </a:pPr>
            <a:r>
              <a:rPr lang="en-US" altLang="en-US" smtClean="0"/>
              <a:t>Contact</a:t>
            </a:r>
          </a:p>
          <a:p>
            <a:pPr marL="0" indent="0">
              <a:buFont typeface="Arial" pitchFamily="34" charset="0"/>
              <a:buNone/>
            </a:pPr>
            <a:r>
              <a:rPr lang="en-US" altLang="en-US" smtClean="0"/>
              <a:t>	Mary Thompson</a:t>
            </a:r>
          </a:p>
          <a:p>
            <a:pPr marL="0" indent="0">
              <a:buFont typeface="Arial" pitchFamily="34" charset="0"/>
              <a:buNone/>
            </a:pPr>
            <a:r>
              <a:rPr lang="en-US" altLang="en-US" smtClean="0"/>
              <a:t>	Technology Supervisor</a:t>
            </a:r>
          </a:p>
          <a:p>
            <a:pPr marL="0" indent="0">
              <a:buFont typeface="Arial" pitchFamily="34" charset="0"/>
              <a:buNone/>
            </a:pPr>
            <a:r>
              <a:rPr lang="en-US" altLang="en-US" smtClean="0"/>
              <a:t>	Mary.thompson@claibornecsd.org</a:t>
            </a:r>
          </a:p>
        </p:txBody>
      </p:sp>
      <p:sp>
        <p:nvSpPr>
          <p:cNvPr id="4" name="Slide Number Placeholder 3"/>
          <p:cNvSpPr>
            <a:spLocks noGrp="1"/>
          </p:cNvSpPr>
          <p:nvPr>
            <p:ph type="sldNum" sz="quarter" idx="12"/>
          </p:nvPr>
        </p:nvSpPr>
        <p:spPr/>
        <p:txBody>
          <a:bodyPr/>
          <a:lstStyle/>
          <a:p>
            <a:pPr>
              <a:defRPr/>
            </a:pPr>
            <a:fld id="{0C9955EA-9E57-47C0-B3D9-3478A7886CD6}" type="slidenum">
              <a:rPr lang="en-US" smtClean="0"/>
              <a:pPr>
                <a:defRPr/>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altLang="en-US" smtClean="0"/>
          </a:p>
        </p:txBody>
      </p:sp>
      <p:sp>
        <p:nvSpPr>
          <p:cNvPr id="24579" name="Content Placeholder 2"/>
          <p:cNvSpPr>
            <a:spLocks noGrp="1"/>
          </p:cNvSpPr>
          <p:nvPr>
            <p:ph idx="1"/>
          </p:nvPr>
        </p:nvSpPr>
        <p:spPr/>
        <p:txBody>
          <a:bodyPr/>
          <a:lstStyle/>
          <a:p>
            <a:r>
              <a:rPr lang="en-US" altLang="en-US" smtClean="0"/>
              <a:t>CIPA imposes certain requirements on schools or libraries that receive discounts for Internet access or internal connections through the E-rate program – a program that makes certain communications services and products more affordable for eligible schools and libraries. In early 2001, the FCC issued rules implementing CIPA and provided updates to those rules in 2011.</a:t>
            </a:r>
          </a:p>
          <a:p>
            <a:endParaRPr lang="en-US" altLang="en-US" smtClean="0"/>
          </a:p>
        </p:txBody>
      </p:sp>
      <p:sp>
        <p:nvSpPr>
          <p:cNvPr id="4" name="Slide Number Placeholder 3"/>
          <p:cNvSpPr>
            <a:spLocks noGrp="1"/>
          </p:cNvSpPr>
          <p:nvPr>
            <p:ph type="sldNum" sz="quarter" idx="12"/>
          </p:nvPr>
        </p:nvSpPr>
        <p:spPr/>
        <p:txBody>
          <a:bodyPr/>
          <a:lstStyle/>
          <a:p>
            <a:pPr>
              <a:defRPr/>
            </a:pPr>
            <a:fld id="{4AE42DF7-2651-464E-B4A9-4EF4AF025DC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2"/>
          <p:cNvSpPr>
            <a:spLocks noGrp="1"/>
          </p:cNvSpPr>
          <p:nvPr>
            <p:ph type="sldNum" sz="quarter" idx="12"/>
          </p:nvPr>
        </p:nvSpPr>
        <p:spPr bwMode="auto">
          <a:noFill/>
          <a:ln w="19050">
            <a:miter lim="800000"/>
            <a:headEnd/>
            <a:tailEnd/>
          </a:ln>
        </p:spPr>
        <p:txBody>
          <a:bodyPr wrap="square" numCol="1" anchorCtr="0" compatLnSpc="1">
            <a:prstTxWarp prst="textNoShape">
              <a:avLst/>
            </a:prstTxWarp>
          </a:bodyPr>
          <a:lstStyle/>
          <a:p>
            <a:fld id="{7861362F-C040-446F-AE1E-CAD2EF8078E3}" type="slidenum">
              <a:rPr lang="en-US" altLang="en-US" smtClean="0">
                <a:solidFill>
                  <a:srgbClr val="FFFFFF"/>
                </a:solidFill>
                <a:latin typeface="Arial" pitchFamily="34" charset="0"/>
                <a:cs typeface="Arial" pitchFamily="34" charset="0"/>
              </a:rPr>
              <a:pPr/>
              <a:t>60</a:t>
            </a:fld>
            <a:endParaRPr lang="en-US" altLang="en-US" smtClean="0">
              <a:solidFill>
                <a:srgbClr val="FFFFFF"/>
              </a:solidFill>
              <a:latin typeface="Arial" pitchFamily="34" charset="0"/>
              <a:cs typeface="Arial" pitchFamily="34" charset="0"/>
            </a:endParaRPr>
          </a:p>
        </p:txBody>
      </p:sp>
      <p:pic>
        <p:nvPicPr>
          <p:cNvPr id="79875" name="Picture 5"/>
          <p:cNvPicPr>
            <a:picLocks noChangeAspect="1" noChangeArrowheads="1"/>
          </p:cNvPicPr>
          <p:nvPr/>
        </p:nvPicPr>
        <p:blipFill>
          <a:blip r:embed="rId2" cstate="print"/>
          <a:srcRect/>
          <a:stretch>
            <a:fillRect/>
          </a:stretch>
        </p:blipFill>
        <p:spPr bwMode="auto">
          <a:xfrm>
            <a:off x="3292475" y="3200400"/>
            <a:ext cx="25146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What CIPA requires</a:t>
            </a:r>
            <a:br>
              <a:rPr lang="en-US" altLang="en-US" smtClean="0"/>
            </a:br>
            <a:endParaRPr lang="en-US" altLang="en-US" smtClean="0"/>
          </a:p>
        </p:txBody>
      </p:sp>
      <p:sp>
        <p:nvSpPr>
          <p:cNvPr id="25603" name="Content Placeholder 2"/>
          <p:cNvSpPr>
            <a:spLocks noGrp="1"/>
          </p:cNvSpPr>
          <p:nvPr>
            <p:ph idx="1"/>
          </p:nvPr>
        </p:nvSpPr>
        <p:spPr/>
        <p:txBody>
          <a:bodyPr/>
          <a:lstStyle/>
          <a:p>
            <a:r>
              <a:rPr lang="en-US" altLang="en-US" smtClean="0"/>
              <a:t>The protection measures must block or filter Internet access to pictures that are: </a:t>
            </a:r>
          </a:p>
          <a:p>
            <a:pPr lvl="1"/>
            <a:r>
              <a:rPr lang="en-US" altLang="en-US" smtClean="0"/>
              <a:t>(a) obscene; </a:t>
            </a:r>
          </a:p>
          <a:p>
            <a:pPr lvl="1"/>
            <a:r>
              <a:rPr lang="en-US" altLang="en-US" smtClean="0"/>
              <a:t>(b) child pornography; or </a:t>
            </a:r>
          </a:p>
          <a:p>
            <a:pPr lvl="1"/>
            <a:r>
              <a:rPr lang="en-US" altLang="en-US" smtClean="0"/>
              <a:t>(c) harmful to minors (for computers that are accessed by minors). </a:t>
            </a:r>
          </a:p>
        </p:txBody>
      </p:sp>
      <p:sp>
        <p:nvSpPr>
          <p:cNvPr id="4" name="Slide Number Placeholder 3"/>
          <p:cNvSpPr>
            <a:spLocks noGrp="1"/>
          </p:cNvSpPr>
          <p:nvPr>
            <p:ph type="sldNum" sz="quarter" idx="12"/>
          </p:nvPr>
        </p:nvSpPr>
        <p:spPr/>
        <p:txBody>
          <a:bodyPr/>
          <a:lstStyle/>
          <a:p>
            <a:pPr>
              <a:defRPr/>
            </a:pPr>
            <a:fld id="{AD4315F8-DF0A-4263-A778-6FF2F926FBE2}"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Two additional requirements </a:t>
            </a:r>
            <a:br>
              <a:rPr lang="en-US" altLang="en-US" smtClean="0"/>
            </a:br>
            <a:endParaRPr lang="en-US" altLang="en-US" smtClean="0"/>
          </a:p>
        </p:txBody>
      </p:sp>
      <p:sp>
        <p:nvSpPr>
          <p:cNvPr id="3" name="Content Placeholder 2"/>
          <p:cNvSpPr>
            <a:spLocks noGrp="1"/>
          </p:cNvSpPr>
          <p:nvPr>
            <p:ph idx="1"/>
          </p:nvPr>
        </p:nvSpPr>
        <p:spPr>
          <a:xfrm>
            <a:off x="457200" y="1524000"/>
            <a:ext cx="8229600" cy="4525963"/>
          </a:xfrm>
        </p:spPr>
        <p:txBody>
          <a:bodyPr/>
          <a:lstStyle/>
          <a:p>
            <a:pPr marL="514350" indent="-514350">
              <a:buFont typeface="Arial" pitchFamily="34" charset="0"/>
              <a:buAutoNum type="arabicParenR"/>
              <a:defRPr/>
            </a:pPr>
            <a:r>
              <a:rPr lang="en-US" dirty="0" smtClean="0"/>
              <a:t>Internet safety policies must include monitoring the online activities of minors</a:t>
            </a:r>
          </a:p>
          <a:p>
            <a:pPr marL="514350" indent="-514350">
              <a:buFont typeface="Arial" pitchFamily="34" charset="0"/>
              <a:buAutoNum type="arabicParenR"/>
              <a:defRPr/>
            </a:pPr>
            <a:r>
              <a:rPr lang="en-US" dirty="0"/>
              <a:t>A</a:t>
            </a:r>
            <a:r>
              <a:rPr lang="en-US" dirty="0" smtClean="0"/>
              <a:t>s required by the Protecting Children in the 21st Century Act, they must provide for educating minors about appropriate online behavior, including interacting with other individuals on social networking websites and in chat rooms, and cyberbullying awareness and response.</a:t>
            </a:r>
          </a:p>
          <a:p>
            <a:pPr>
              <a:defRPr/>
            </a:pPr>
            <a:endParaRPr lang="en-US" dirty="0" smtClean="0"/>
          </a:p>
        </p:txBody>
      </p:sp>
      <p:sp>
        <p:nvSpPr>
          <p:cNvPr id="4" name="Slide Number Placeholder 3"/>
          <p:cNvSpPr>
            <a:spLocks noGrp="1"/>
          </p:cNvSpPr>
          <p:nvPr>
            <p:ph type="sldNum" sz="quarter" idx="12"/>
          </p:nvPr>
        </p:nvSpPr>
        <p:spPr/>
        <p:txBody>
          <a:bodyPr/>
          <a:lstStyle/>
          <a:p>
            <a:pPr>
              <a:defRPr/>
            </a:pPr>
            <a:fld id="{33E6DF27-55FB-487B-9205-8732AA55C1F2}"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4" fill="hold" nodeType="afterEffect">
                                  <p:stCondLst>
                                    <p:cond delay="25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additive="base">
                                        <p:cTn id="1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What CIPA requires</a:t>
            </a:r>
            <a:br>
              <a:rPr lang="en-US" altLang="en-US" smtClean="0"/>
            </a:br>
            <a:endParaRPr lang="en-US" altLang="en-US" smtClean="0"/>
          </a:p>
        </p:txBody>
      </p:sp>
      <p:sp>
        <p:nvSpPr>
          <p:cNvPr id="27651" name="Content Placeholder 2"/>
          <p:cNvSpPr>
            <a:spLocks noGrp="1"/>
          </p:cNvSpPr>
          <p:nvPr>
            <p:ph idx="1"/>
          </p:nvPr>
        </p:nvSpPr>
        <p:spPr/>
        <p:txBody>
          <a:bodyPr/>
          <a:lstStyle/>
          <a:p>
            <a:r>
              <a:rPr lang="en-US" altLang="en-US" smtClean="0"/>
              <a:t>Schools subject to CIPA are required to adopt and implement an Internet safety policy addressing:</a:t>
            </a:r>
          </a:p>
          <a:p>
            <a:endParaRPr lang="en-US" altLang="en-US" smtClean="0"/>
          </a:p>
        </p:txBody>
      </p:sp>
      <p:sp>
        <p:nvSpPr>
          <p:cNvPr id="4" name="Slide Number Placeholder 3"/>
          <p:cNvSpPr>
            <a:spLocks noGrp="1"/>
          </p:cNvSpPr>
          <p:nvPr>
            <p:ph type="sldNum" sz="quarter" idx="12"/>
          </p:nvPr>
        </p:nvSpPr>
        <p:spPr/>
        <p:txBody>
          <a:bodyPr/>
          <a:lstStyle/>
          <a:p>
            <a:pPr>
              <a:defRPr/>
            </a:pPr>
            <a:fld id="{27BEFF35-F22C-43D4-A288-E71E202CCF57}"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9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0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17451</TotalTime>
  <Words>2530</Words>
  <Application>Microsoft Office PowerPoint</Application>
  <PresentationFormat>On-screen Show (4:3)</PresentationFormat>
  <Paragraphs>282</Paragraphs>
  <Slides>60</Slides>
  <Notes>6</Notes>
  <HiddenSlides>0</HiddenSlides>
  <MMClips>0</MMClips>
  <ScaleCrop>false</ScaleCrop>
  <HeadingPairs>
    <vt:vector size="6" baseType="variant">
      <vt:variant>
        <vt:lpstr>Fonts Used</vt:lpstr>
      </vt:variant>
      <vt:variant>
        <vt:i4>6</vt:i4>
      </vt:variant>
      <vt:variant>
        <vt:lpstr>Theme</vt:lpstr>
      </vt:variant>
      <vt:variant>
        <vt:i4>12</vt:i4>
      </vt:variant>
      <vt:variant>
        <vt:lpstr>Slide Titles</vt:lpstr>
      </vt:variant>
      <vt:variant>
        <vt:i4>60</vt:i4>
      </vt:variant>
    </vt:vector>
  </HeadingPairs>
  <TitlesOfParts>
    <vt:vector size="78" baseType="lpstr">
      <vt:lpstr>Arial</vt:lpstr>
      <vt:lpstr>Calibri</vt:lpstr>
      <vt:lpstr>FederationBold</vt:lpstr>
      <vt:lpstr>Tahoma</vt:lpstr>
      <vt:lpstr>Constantia</vt:lpstr>
      <vt:lpstr>Times New Roman</vt:lpstr>
      <vt:lpstr>Office Theme</vt:lpstr>
      <vt:lpstr>Custom Design</vt:lpstr>
      <vt:lpstr>1_Custom Design</vt:lpstr>
      <vt:lpstr>2_Custom Design</vt:lpstr>
      <vt:lpstr>3_Custom Design</vt:lpstr>
      <vt:lpstr>4_Custom Design</vt:lpstr>
      <vt:lpstr>5_Custom Design</vt:lpstr>
      <vt:lpstr>6_Custom Design</vt:lpstr>
      <vt:lpstr>7_Custom Design</vt:lpstr>
      <vt:lpstr>8_Custom Design</vt:lpstr>
      <vt:lpstr>9_Custom Design</vt:lpstr>
      <vt:lpstr>10_Custom Design</vt:lpstr>
      <vt:lpstr>  Claiborne County Schools  Internet Safety Training   Including Internet Acceptable Use Policy </vt:lpstr>
      <vt:lpstr>After Completion of this presentation you will need to follow the link on the “Final Quiz” slide. Enter your information and answer the brief quiz.  Once you submit, your information is recorded and you are finished with this requirement.</vt:lpstr>
      <vt:lpstr>Why Teach Internet Safety?</vt:lpstr>
      <vt:lpstr>What you must include in Internet Safety</vt:lpstr>
      <vt:lpstr>Slide 5</vt:lpstr>
      <vt:lpstr>Slide 6</vt:lpstr>
      <vt:lpstr>What CIPA requires </vt:lpstr>
      <vt:lpstr>Two additional requirements  </vt:lpstr>
      <vt:lpstr>What CIPA requires </vt:lpstr>
      <vt:lpstr>What CIPA requires </vt:lpstr>
      <vt:lpstr>What CIPA requires </vt:lpstr>
      <vt:lpstr>What CIPA requires </vt:lpstr>
      <vt:lpstr>Internet Safety Components</vt:lpstr>
      <vt:lpstr>Parent and Community  Outreach</vt:lpstr>
      <vt:lpstr>Internet Safety</vt:lpstr>
      <vt:lpstr>Monitor Online Activities</vt:lpstr>
      <vt:lpstr>continued</vt:lpstr>
      <vt:lpstr>Ongoing</vt:lpstr>
      <vt:lpstr>Content Filtering &amp; Technology Protection</vt:lpstr>
      <vt:lpstr>What you must include in Internet Safety</vt:lpstr>
      <vt:lpstr>continued</vt:lpstr>
      <vt:lpstr>Resources</vt:lpstr>
      <vt:lpstr>Slide 23</vt:lpstr>
      <vt:lpstr>Digital Citizenship</vt:lpstr>
      <vt:lpstr>What is Digital Citizenship?</vt:lpstr>
      <vt:lpstr>What is Digital Citizenship?</vt:lpstr>
      <vt:lpstr>Slide 27</vt:lpstr>
      <vt:lpstr>Slide 28</vt:lpstr>
      <vt:lpstr>The six tenets of Digital Citizenship</vt:lpstr>
      <vt:lpstr>Slide 30</vt:lpstr>
      <vt:lpstr>Focus Areas – Digital Citizens</vt:lpstr>
      <vt:lpstr>Slide 32</vt:lpstr>
      <vt:lpstr>Slide 33</vt:lpstr>
      <vt:lpstr>Slide 34</vt:lpstr>
      <vt:lpstr>Slide 35</vt:lpstr>
      <vt:lpstr>Slide 36</vt:lpstr>
      <vt:lpstr>Slide 37</vt:lpstr>
      <vt:lpstr>Slide 38</vt:lpstr>
      <vt:lpstr>Slide 39</vt:lpstr>
      <vt:lpstr>Slide 40</vt:lpstr>
      <vt:lpstr>Other ways to integrate  digital citizenship into  everyday activities: </vt:lpstr>
      <vt:lpstr>Slide 42</vt:lpstr>
      <vt:lpstr>Slide 43</vt:lpstr>
      <vt:lpstr>Slide 44</vt:lpstr>
      <vt:lpstr>Slide 45</vt:lpstr>
      <vt:lpstr>Slide 46</vt:lpstr>
      <vt:lpstr>Slide 47</vt:lpstr>
      <vt:lpstr>See More</vt:lpstr>
      <vt:lpstr>See More</vt:lpstr>
      <vt:lpstr>Slide 50</vt:lpstr>
      <vt:lpstr>Slide 51</vt:lpstr>
      <vt:lpstr>Slide 52</vt:lpstr>
      <vt:lpstr>Slide 53</vt:lpstr>
      <vt:lpstr>Slide 54</vt:lpstr>
      <vt:lpstr>Slide 55</vt:lpstr>
      <vt:lpstr>Slide 56</vt:lpstr>
      <vt:lpstr>Slide 57</vt:lpstr>
      <vt:lpstr>Final Quiz</vt:lpstr>
      <vt:lpstr>Questions?</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E-rate Update and Refresher</dc:title>
  <dc:creator>Debra Kriete</dc:creator>
  <cp:lastModifiedBy>Joy</cp:lastModifiedBy>
  <cp:revision>390</cp:revision>
  <cp:lastPrinted>2012-10-14T02:11:33Z</cp:lastPrinted>
  <dcterms:created xsi:type="dcterms:W3CDTF">2007-09-18T21:36:56Z</dcterms:created>
  <dcterms:modified xsi:type="dcterms:W3CDTF">2019-10-08T17:11:52Z</dcterms:modified>
</cp:coreProperties>
</file>